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8" r:id="rId5"/>
    <p:sldMasterId id="2147483710" r:id="rId6"/>
    <p:sldMasterId id="2147483686" r:id="rId7"/>
  </p:sldMasterIdLst>
  <p:notesMasterIdLst>
    <p:notesMasterId r:id="rId15"/>
  </p:notesMasterIdLst>
  <p:handoutMasterIdLst>
    <p:handoutMasterId r:id="rId16"/>
  </p:handoutMasterIdLst>
  <p:sldIdLst>
    <p:sldId id="256" r:id="rId8"/>
    <p:sldId id="280" r:id="rId9"/>
    <p:sldId id="260" r:id="rId10"/>
    <p:sldId id="281" r:id="rId11"/>
    <p:sldId id="282" r:id="rId12"/>
    <p:sldId id="288" r:id="rId13"/>
    <p:sldId id="287"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251" autoAdjust="0"/>
  </p:normalViewPr>
  <p:slideViewPr>
    <p:cSldViewPr snapToGrid="0">
      <p:cViewPr varScale="1">
        <p:scale>
          <a:sx n="80" d="100"/>
          <a:sy n="80" d="100"/>
        </p:scale>
        <p:origin x="345" y="3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29AADB3-FA5A-41EC-B979-D8BDB623E9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239117C-B770-4AFC-9C11-E11C8F6268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AC93A7-9D75-4B51-970E-01DD9FBFD14B}" type="datetimeFigureOut">
              <a:rPr lang="fr-FR" smtClean="0"/>
              <a:t>06/03/2022</a:t>
            </a:fld>
            <a:endParaRPr lang="fr-FR"/>
          </a:p>
        </p:txBody>
      </p:sp>
      <p:sp>
        <p:nvSpPr>
          <p:cNvPr id="4" name="Espace réservé du pied de page 3">
            <a:extLst>
              <a:ext uri="{FF2B5EF4-FFF2-40B4-BE49-F238E27FC236}">
                <a16:creationId xmlns:a16="http://schemas.microsoft.com/office/drawing/2014/main" id="{B15A9DAA-D20D-4543-B086-7D62378A3D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1DA500E-D3A8-421F-8ECF-C8357D7504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873769-2DD8-421E-81C5-343465E7CAF9}" type="slidenum">
              <a:rPr lang="fr-FR" smtClean="0"/>
              <a:t>‹N°›</a:t>
            </a:fld>
            <a:endParaRPr lang="fr-FR"/>
          </a:p>
        </p:txBody>
      </p:sp>
    </p:spTree>
    <p:extLst>
      <p:ext uri="{BB962C8B-B14F-4D97-AF65-F5344CB8AC3E}">
        <p14:creationId xmlns:p14="http://schemas.microsoft.com/office/powerpoint/2010/main" val="1884495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27D28-77A4-457A-A05F-D0C308846424}" type="datetimeFigureOut">
              <a:rPr lang="fr-FR" smtClean="0"/>
              <a:t>06/03/2022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C4A93-7C9E-4F75-AB2A-552AC1BF8717}" type="slidenum">
              <a:rPr lang="fr-FR" smtClean="0"/>
              <a:t>‹N°›</a:t>
            </a:fld>
            <a:endParaRPr lang="fr-FR"/>
          </a:p>
        </p:txBody>
      </p:sp>
    </p:spTree>
    <p:extLst>
      <p:ext uri="{BB962C8B-B14F-4D97-AF65-F5344CB8AC3E}">
        <p14:creationId xmlns:p14="http://schemas.microsoft.com/office/powerpoint/2010/main" val="295811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Technologies pour améliorer la stratégie de déconstruction</a:t>
            </a:r>
          </a:p>
          <a:p>
            <a:r>
              <a:rPr lang="fr-FR" dirty="0"/>
              <a:t>Faciliter le réemploi futur</a:t>
            </a:r>
          </a:p>
        </p:txBody>
      </p:sp>
      <p:sp>
        <p:nvSpPr>
          <p:cNvPr id="4" name="Espace réservé du numéro de diapositive 3"/>
          <p:cNvSpPr>
            <a:spLocks noGrp="1"/>
          </p:cNvSpPr>
          <p:nvPr>
            <p:ph type="sldNum" sz="quarter" idx="5"/>
          </p:nvPr>
        </p:nvSpPr>
        <p:spPr/>
        <p:txBody>
          <a:bodyPr/>
          <a:lstStyle/>
          <a:p>
            <a:fld id="{72AC4A93-7C9E-4F75-AB2A-552AC1BF8717}" type="slidenum">
              <a:rPr lang="fr-FR" smtClean="0"/>
              <a:t>4</a:t>
            </a:fld>
            <a:endParaRPr lang="fr-FR"/>
          </a:p>
        </p:txBody>
      </p:sp>
    </p:spTree>
    <p:extLst>
      <p:ext uri="{BB962C8B-B14F-4D97-AF65-F5344CB8AC3E}">
        <p14:creationId xmlns:p14="http://schemas.microsoft.com/office/powerpoint/2010/main" val="163144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Fenêtres actives, PAC haute performance, système central de pilotage des équipements dans les logements</a:t>
            </a:r>
          </a:p>
        </p:txBody>
      </p:sp>
      <p:sp>
        <p:nvSpPr>
          <p:cNvPr id="4" name="Espace réservé du numéro de diapositive 3"/>
          <p:cNvSpPr>
            <a:spLocks noGrp="1"/>
          </p:cNvSpPr>
          <p:nvPr>
            <p:ph type="sldNum" sz="quarter" idx="5"/>
          </p:nvPr>
        </p:nvSpPr>
        <p:spPr/>
        <p:txBody>
          <a:bodyPr/>
          <a:lstStyle/>
          <a:p>
            <a:fld id="{72AC4A93-7C9E-4F75-AB2A-552AC1BF8717}" type="slidenum">
              <a:rPr lang="fr-FR" smtClean="0"/>
              <a:t>5</a:t>
            </a:fld>
            <a:endParaRPr lang="fr-FR"/>
          </a:p>
        </p:txBody>
      </p:sp>
    </p:spTree>
    <p:extLst>
      <p:ext uri="{BB962C8B-B14F-4D97-AF65-F5344CB8AC3E}">
        <p14:creationId xmlns:p14="http://schemas.microsoft.com/office/powerpoint/2010/main" val="3882115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Energiesprong collectif : il faut un fonds dédié. Focus sur le collectif.</a:t>
            </a:r>
          </a:p>
          <a:p>
            <a:r>
              <a:rPr lang="fr-FR" dirty="0"/>
              <a:t>Hors site à organiser et développer. Augmentation des compétences et maitrise des couts</a:t>
            </a:r>
          </a:p>
          <a:p>
            <a:r>
              <a:rPr lang="fr-FR" dirty="0"/>
              <a:t>Favoriser le réemploi dans le neuf et la rénovation : économie de ressource, ACV, économie carbone,</a:t>
            </a:r>
          </a:p>
          <a:p>
            <a:r>
              <a:rPr lang="fr-FR" dirty="0"/>
              <a:t>Organisation des filières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72AC4A93-7C9E-4F75-AB2A-552AC1BF8717}" type="slidenum">
              <a:rPr lang="fr-FR" smtClean="0"/>
              <a:t>6</a:t>
            </a:fld>
            <a:endParaRPr lang="fr-FR"/>
          </a:p>
        </p:txBody>
      </p:sp>
    </p:spTree>
    <p:extLst>
      <p:ext uri="{BB962C8B-B14F-4D97-AF65-F5344CB8AC3E}">
        <p14:creationId xmlns:p14="http://schemas.microsoft.com/office/powerpoint/2010/main" val="3801771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0.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image" Target="../media/image62.png"/><Relationship Id="rId16" Type="http://schemas.openxmlformats.org/officeDocument/2006/relationships/image" Target="../media/image76.png"/><Relationship Id="rId1" Type="http://schemas.openxmlformats.org/officeDocument/2006/relationships/slideMaster" Target="../slideMasters/slideMaster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6" Type="http://schemas.openxmlformats.org/officeDocument/2006/relationships/image" Target="../media/image102.png"/><Relationship Id="rId21" Type="http://schemas.openxmlformats.org/officeDocument/2006/relationships/image" Target="../media/image97.png"/><Relationship Id="rId42" Type="http://schemas.openxmlformats.org/officeDocument/2006/relationships/image" Target="../media/image118.png"/><Relationship Id="rId47" Type="http://schemas.openxmlformats.org/officeDocument/2006/relationships/image" Target="../media/image123.png"/><Relationship Id="rId63" Type="http://schemas.openxmlformats.org/officeDocument/2006/relationships/image" Target="../media/image139.png"/><Relationship Id="rId68" Type="http://schemas.openxmlformats.org/officeDocument/2006/relationships/image" Target="../media/image144.png"/><Relationship Id="rId84" Type="http://schemas.openxmlformats.org/officeDocument/2006/relationships/image" Target="../media/image160.png"/><Relationship Id="rId16" Type="http://schemas.openxmlformats.org/officeDocument/2006/relationships/image" Target="../media/image92.png"/><Relationship Id="rId11" Type="http://schemas.openxmlformats.org/officeDocument/2006/relationships/image" Target="../media/image87.png"/><Relationship Id="rId32" Type="http://schemas.openxmlformats.org/officeDocument/2006/relationships/image" Target="../media/image108.png"/><Relationship Id="rId37" Type="http://schemas.openxmlformats.org/officeDocument/2006/relationships/image" Target="../media/image113.png"/><Relationship Id="rId53" Type="http://schemas.openxmlformats.org/officeDocument/2006/relationships/image" Target="../media/image129.png"/><Relationship Id="rId58" Type="http://schemas.openxmlformats.org/officeDocument/2006/relationships/image" Target="../media/image134.png"/><Relationship Id="rId74" Type="http://schemas.openxmlformats.org/officeDocument/2006/relationships/image" Target="../media/image150.png"/><Relationship Id="rId79" Type="http://schemas.openxmlformats.org/officeDocument/2006/relationships/image" Target="../media/image155.png"/><Relationship Id="rId5" Type="http://schemas.openxmlformats.org/officeDocument/2006/relationships/image" Target="../media/image81.png"/><Relationship Id="rId19" Type="http://schemas.openxmlformats.org/officeDocument/2006/relationships/image" Target="../media/image9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6.png"/><Relationship Id="rId35" Type="http://schemas.openxmlformats.org/officeDocument/2006/relationships/image" Target="../media/image111.png"/><Relationship Id="rId43" Type="http://schemas.openxmlformats.org/officeDocument/2006/relationships/image" Target="../media/image119.png"/><Relationship Id="rId48" Type="http://schemas.openxmlformats.org/officeDocument/2006/relationships/image" Target="../media/image124.png"/><Relationship Id="rId56" Type="http://schemas.openxmlformats.org/officeDocument/2006/relationships/image" Target="../media/image132.png"/><Relationship Id="rId64" Type="http://schemas.openxmlformats.org/officeDocument/2006/relationships/image" Target="../media/image140.png"/><Relationship Id="rId69" Type="http://schemas.openxmlformats.org/officeDocument/2006/relationships/image" Target="../media/image145.png"/><Relationship Id="rId77" Type="http://schemas.openxmlformats.org/officeDocument/2006/relationships/image" Target="../media/image153.png"/><Relationship Id="rId8" Type="http://schemas.openxmlformats.org/officeDocument/2006/relationships/image" Target="../media/image84.png"/><Relationship Id="rId51" Type="http://schemas.openxmlformats.org/officeDocument/2006/relationships/image" Target="../media/image127.png"/><Relationship Id="rId72" Type="http://schemas.openxmlformats.org/officeDocument/2006/relationships/image" Target="../media/image148.png"/><Relationship Id="rId80" Type="http://schemas.openxmlformats.org/officeDocument/2006/relationships/image" Target="../media/image156.png"/><Relationship Id="rId85" Type="http://schemas.openxmlformats.org/officeDocument/2006/relationships/image" Target="../media/image161.png"/><Relationship Id="rId3" Type="http://schemas.openxmlformats.org/officeDocument/2006/relationships/image" Target="../media/image79.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33" Type="http://schemas.openxmlformats.org/officeDocument/2006/relationships/image" Target="../media/image109.png"/><Relationship Id="rId38" Type="http://schemas.openxmlformats.org/officeDocument/2006/relationships/image" Target="../media/image114.png"/><Relationship Id="rId46" Type="http://schemas.openxmlformats.org/officeDocument/2006/relationships/image" Target="../media/image122.png"/><Relationship Id="rId59" Type="http://schemas.openxmlformats.org/officeDocument/2006/relationships/image" Target="../media/image135.png"/><Relationship Id="rId67" Type="http://schemas.openxmlformats.org/officeDocument/2006/relationships/image" Target="../media/image143.png"/><Relationship Id="rId20" Type="http://schemas.openxmlformats.org/officeDocument/2006/relationships/image" Target="../media/image96.png"/><Relationship Id="rId41" Type="http://schemas.openxmlformats.org/officeDocument/2006/relationships/image" Target="../media/image117.png"/><Relationship Id="rId54" Type="http://schemas.openxmlformats.org/officeDocument/2006/relationships/image" Target="../media/image130.png"/><Relationship Id="rId62" Type="http://schemas.openxmlformats.org/officeDocument/2006/relationships/image" Target="../media/image138.png"/><Relationship Id="rId70" Type="http://schemas.openxmlformats.org/officeDocument/2006/relationships/image" Target="../media/image146.png"/><Relationship Id="rId75" Type="http://schemas.openxmlformats.org/officeDocument/2006/relationships/image" Target="../media/image151.png"/><Relationship Id="rId83" Type="http://schemas.openxmlformats.org/officeDocument/2006/relationships/image" Target="../media/image159.png"/><Relationship Id="rId1" Type="http://schemas.openxmlformats.org/officeDocument/2006/relationships/slideMaster" Target="../slideMasters/slideMaster1.xml"/><Relationship Id="rId6" Type="http://schemas.openxmlformats.org/officeDocument/2006/relationships/image" Target="../media/image82.pn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36" Type="http://schemas.openxmlformats.org/officeDocument/2006/relationships/image" Target="../media/image112.png"/><Relationship Id="rId49" Type="http://schemas.openxmlformats.org/officeDocument/2006/relationships/image" Target="../media/image125.png"/><Relationship Id="rId57" Type="http://schemas.openxmlformats.org/officeDocument/2006/relationships/image" Target="../media/image133.png"/><Relationship Id="rId10" Type="http://schemas.openxmlformats.org/officeDocument/2006/relationships/image" Target="../media/image86.png"/><Relationship Id="rId31" Type="http://schemas.openxmlformats.org/officeDocument/2006/relationships/image" Target="../media/image107.png"/><Relationship Id="rId44" Type="http://schemas.openxmlformats.org/officeDocument/2006/relationships/image" Target="../media/image120.png"/><Relationship Id="rId52" Type="http://schemas.openxmlformats.org/officeDocument/2006/relationships/image" Target="../media/image128.png"/><Relationship Id="rId60" Type="http://schemas.openxmlformats.org/officeDocument/2006/relationships/image" Target="../media/image136.png"/><Relationship Id="rId65" Type="http://schemas.openxmlformats.org/officeDocument/2006/relationships/image" Target="../media/image141.png"/><Relationship Id="rId73" Type="http://schemas.openxmlformats.org/officeDocument/2006/relationships/image" Target="../media/image149.png"/><Relationship Id="rId78" Type="http://schemas.openxmlformats.org/officeDocument/2006/relationships/image" Target="../media/image154.png"/><Relationship Id="rId81" Type="http://schemas.openxmlformats.org/officeDocument/2006/relationships/image" Target="../media/image157.png"/><Relationship Id="rId4" Type="http://schemas.openxmlformats.org/officeDocument/2006/relationships/image" Target="../media/image80.png"/><Relationship Id="rId9" Type="http://schemas.openxmlformats.org/officeDocument/2006/relationships/image" Target="../media/image85.png"/><Relationship Id="rId13" Type="http://schemas.openxmlformats.org/officeDocument/2006/relationships/image" Target="../media/image89.png"/><Relationship Id="rId18" Type="http://schemas.openxmlformats.org/officeDocument/2006/relationships/image" Target="../media/image94.png"/><Relationship Id="rId39" Type="http://schemas.openxmlformats.org/officeDocument/2006/relationships/image" Target="../media/image115.png"/><Relationship Id="rId34" Type="http://schemas.openxmlformats.org/officeDocument/2006/relationships/image" Target="../media/image110.png"/><Relationship Id="rId50" Type="http://schemas.openxmlformats.org/officeDocument/2006/relationships/image" Target="../media/image126.png"/><Relationship Id="rId55" Type="http://schemas.openxmlformats.org/officeDocument/2006/relationships/image" Target="../media/image131.png"/><Relationship Id="rId76" Type="http://schemas.openxmlformats.org/officeDocument/2006/relationships/image" Target="../media/image152.png"/><Relationship Id="rId7" Type="http://schemas.openxmlformats.org/officeDocument/2006/relationships/image" Target="../media/image83.png"/><Relationship Id="rId71" Type="http://schemas.openxmlformats.org/officeDocument/2006/relationships/image" Target="../media/image147.png"/><Relationship Id="rId2" Type="http://schemas.openxmlformats.org/officeDocument/2006/relationships/image" Target="../media/image78.png"/><Relationship Id="rId29" Type="http://schemas.openxmlformats.org/officeDocument/2006/relationships/image" Target="../media/image105.png"/><Relationship Id="rId24" Type="http://schemas.openxmlformats.org/officeDocument/2006/relationships/image" Target="../media/image100.png"/><Relationship Id="rId40" Type="http://schemas.openxmlformats.org/officeDocument/2006/relationships/image" Target="../media/image116.png"/><Relationship Id="rId45" Type="http://schemas.openxmlformats.org/officeDocument/2006/relationships/image" Target="../media/image121.png"/><Relationship Id="rId66" Type="http://schemas.openxmlformats.org/officeDocument/2006/relationships/image" Target="../media/image142.png"/><Relationship Id="rId61" Type="http://schemas.openxmlformats.org/officeDocument/2006/relationships/image" Target="../media/image137.png"/><Relationship Id="rId82" Type="http://schemas.openxmlformats.org/officeDocument/2006/relationships/image" Target="../media/image15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68170AB-373A-4320-BCE3-2AE900A2BF8E}"/>
              </a:ext>
            </a:extLst>
          </p:cNvPr>
          <p:cNvSpPr/>
          <p:nvPr userDrawn="1"/>
        </p:nvSpPr>
        <p:spPr>
          <a:xfrm>
            <a:off x="0" y="0"/>
            <a:ext cx="1218963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601004F4-E2DB-4121-AA48-7CB085703F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2" t="-1" r="-1" b="332"/>
          <a:stretch/>
        </p:blipFill>
        <p:spPr>
          <a:xfrm>
            <a:off x="1184" y="0"/>
            <a:ext cx="12189631" cy="6858000"/>
          </a:xfrm>
          <a:prstGeom prst="rect">
            <a:avLst/>
          </a:prstGeom>
        </p:spPr>
      </p:pic>
      <p:sp>
        <p:nvSpPr>
          <p:cNvPr id="2" name="Titre 1">
            <a:extLst>
              <a:ext uri="{FF2B5EF4-FFF2-40B4-BE49-F238E27FC236}">
                <a16:creationId xmlns:a16="http://schemas.microsoft.com/office/drawing/2014/main" id="{EBFF4FC7-EB22-45A0-A4CA-94568127E81C}"/>
              </a:ext>
            </a:extLst>
          </p:cNvPr>
          <p:cNvSpPr>
            <a:spLocks noGrp="1"/>
          </p:cNvSpPr>
          <p:nvPr>
            <p:ph type="ctrTitle" hasCustomPrompt="1"/>
          </p:nvPr>
        </p:nvSpPr>
        <p:spPr>
          <a:xfrm>
            <a:off x="304800" y="3542471"/>
            <a:ext cx="5928360" cy="775212"/>
          </a:xfrm>
        </p:spPr>
        <p:txBody>
          <a:bodyPr anchor="b">
            <a:spAutoFit/>
          </a:bodyPr>
          <a:lstStyle>
            <a:lvl1pPr algn="l">
              <a:lnSpc>
                <a:spcPct val="85000"/>
              </a:lnSpc>
              <a:defRPr sz="5000"/>
            </a:lvl1pPr>
          </a:lstStyle>
          <a:p>
            <a:r>
              <a:rPr lang="fr-FR"/>
              <a:t>Titre</a:t>
            </a:r>
          </a:p>
        </p:txBody>
      </p:sp>
      <p:sp>
        <p:nvSpPr>
          <p:cNvPr id="3" name="Sous-titre 2">
            <a:extLst>
              <a:ext uri="{FF2B5EF4-FFF2-40B4-BE49-F238E27FC236}">
                <a16:creationId xmlns:a16="http://schemas.microsoft.com/office/drawing/2014/main" id="{0C798523-935D-4FF8-AC3E-9A575B4555D8}"/>
              </a:ext>
            </a:extLst>
          </p:cNvPr>
          <p:cNvSpPr>
            <a:spLocks noGrp="1"/>
          </p:cNvSpPr>
          <p:nvPr>
            <p:ph type="subTitle" idx="1" hasCustomPrompt="1"/>
          </p:nvPr>
        </p:nvSpPr>
        <p:spPr>
          <a:xfrm>
            <a:off x="304800" y="4303078"/>
            <a:ext cx="5928360" cy="397032"/>
          </a:xfrm>
        </p:spPr>
        <p:txBody>
          <a:bodyPr>
            <a:spAutoFit/>
          </a:bodyPr>
          <a:lstStyle>
            <a:lvl1pPr marL="0" indent="0" algn="l">
              <a:buNone/>
              <a:defRPr sz="2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Sous-titre</a:t>
            </a:r>
          </a:p>
        </p:txBody>
      </p:sp>
      <p:sp>
        <p:nvSpPr>
          <p:cNvPr id="14" name="Espace réservé de la date 13">
            <a:extLst>
              <a:ext uri="{FF2B5EF4-FFF2-40B4-BE49-F238E27FC236}">
                <a16:creationId xmlns:a16="http://schemas.microsoft.com/office/drawing/2014/main" id="{3BBAA4D3-D900-4013-9E98-261BB6716EE2}"/>
              </a:ext>
            </a:extLst>
          </p:cNvPr>
          <p:cNvSpPr>
            <a:spLocks noGrp="1"/>
          </p:cNvSpPr>
          <p:nvPr>
            <p:ph type="dt" sz="half" idx="10"/>
          </p:nvPr>
        </p:nvSpPr>
        <p:spPr/>
        <p:txBody>
          <a:bodyPr/>
          <a:lstStyle/>
          <a:p>
            <a:fld id="{7603FF68-1B1E-4CC2-A6CC-F62782A19E0D}" type="datetime4">
              <a:rPr lang="fr-FR" smtClean="0"/>
              <a:pPr/>
              <a:t>6 mars 2022</a:t>
            </a:fld>
            <a:endParaRPr lang="fr-FR"/>
          </a:p>
        </p:txBody>
      </p:sp>
      <p:sp>
        <p:nvSpPr>
          <p:cNvPr id="15" name="Espace réservé du pied de page 14">
            <a:extLst>
              <a:ext uri="{FF2B5EF4-FFF2-40B4-BE49-F238E27FC236}">
                <a16:creationId xmlns:a16="http://schemas.microsoft.com/office/drawing/2014/main" id="{BF35C19A-C6AF-412B-BE4B-94215E6BA0F1}"/>
              </a:ext>
            </a:extLst>
          </p:cNvPr>
          <p:cNvSpPr>
            <a:spLocks noGrp="1"/>
          </p:cNvSpPr>
          <p:nvPr>
            <p:ph type="ftr" sz="quarter" idx="11"/>
          </p:nvPr>
        </p:nvSpPr>
        <p:spPr/>
        <p:txBody>
          <a:bodyPr/>
          <a:lstStyle/>
          <a:p>
            <a:r>
              <a:rPr lang="fr-FR"/>
              <a:t>— Confidentiel</a:t>
            </a:r>
          </a:p>
        </p:txBody>
      </p:sp>
      <p:pic>
        <p:nvPicPr>
          <p:cNvPr id="5" name="Image 4">
            <a:extLst>
              <a:ext uri="{FF2B5EF4-FFF2-40B4-BE49-F238E27FC236}">
                <a16:creationId xmlns:a16="http://schemas.microsoft.com/office/drawing/2014/main" id="{690B4D3B-62F9-4498-8207-6DAD50DECC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367114"/>
            <a:ext cx="1184604" cy="1145723"/>
          </a:xfrm>
          <a:prstGeom prst="rect">
            <a:avLst/>
          </a:prstGeom>
        </p:spPr>
      </p:pic>
    </p:spTree>
    <p:extLst>
      <p:ext uri="{BB962C8B-B14F-4D97-AF65-F5344CB8AC3E}">
        <p14:creationId xmlns:p14="http://schemas.microsoft.com/office/powerpoint/2010/main" val="3385283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11" name="Espace réservé pour une image  15">
            <a:extLst>
              <a:ext uri="{FF2B5EF4-FFF2-40B4-BE49-F238E27FC236}">
                <a16:creationId xmlns:a16="http://schemas.microsoft.com/office/drawing/2014/main" id="{4136F1A4-4ABD-4F9A-9C04-0EFAE505E51A}"/>
              </a:ext>
            </a:extLst>
          </p:cNvPr>
          <p:cNvSpPr>
            <a:spLocks noGrp="1"/>
          </p:cNvSpPr>
          <p:nvPr>
            <p:ph type="pic" sz="quarter" idx="16" hasCustomPrompt="1"/>
          </p:nvPr>
        </p:nvSpPr>
        <p:spPr>
          <a:xfrm>
            <a:off x="6354659" y="1204912"/>
            <a:ext cx="5010149" cy="5010149"/>
          </a:xfrm>
          <a:prstGeom prst="ellipse">
            <a:avLst/>
          </a:prstGeom>
          <a:solidFill>
            <a:schemeClr val="accent5"/>
          </a:solidFill>
        </p:spPr>
        <p:txBody>
          <a:bodyPr tIns="0" bIns="2160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8" name="Espace réservé du texte 7">
            <a:extLst>
              <a:ext uri="{FF2B5EF4-FFF2-40B4-BE49-F238E27FC236}">
                <a16:creationId xmlns:a16="http://schemas.microsoft.com/office/drawing/2014/main" id="{0017B0BB-8C61-4B63-AEC9-E24B3F1B8A84}"/>
              </a:ext>
            </a:extLst>
          </p:cNvPr>
          <p:cNvSpPr>
            <a:spLocks noGrp="1"/>
          </p:cNvSpPr>
          <p:nvPr>
            <p:ph type="body" sz="quarter" idx="15" hasCustomPrompt="1"/>
          </p:nvPr>
        </p:nvSpPr>
        <p:spPr>
          <a:xfrm>
            <a:off x="296227" y="1778635"/>
            <a:ext cx="5630440" cy="559127"/>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p:txBody>
      </p:sp>
      <p:sp>
        <p:nvSpPr>
          <p:cNvPr id="14" name="Espace réservé du texte 21">
            <a:extLst>
              <a:ext uri="{FF2B5EF4-FFF2-40B4-BE49-F238E27FC236}">
                <a16:creationId xmlns:a16="http://schemas.microsoft.com/office/drawing/2014/main" id="{C9FB1B24-6024-470E-AFE4-0063649B0F5E}"/>
              </a:ext>
            </a:extLst>
          </p:cNvPr>
          <p:cNvSpPr>
            <a:spLocks noGrp="1"/>
          </p:cNvSpPr>
          <p:nvPr>
            <p:ph type="body" sz="quarter" idx="17" hasCustomPrompt="1"/>
          </p:nvPr>
        </p:nvSpPr>
        <p:spPr>
          <a:xfrm>
            <a:off x="10230000" y="2000250"/>
            <a:ext cx="1962000" cy="3592800"/>
          </a:xfrm>
          <a:blipFill>
            <a:blip r:embed="rId2"/>
            <a:stretch>
              <a:fillRect/>
            </a:stretch>
          </a:blipFill>
        </p:spPr>
        <p:txBody>
          <a:bodyPr>
            <a:noAutofit/>
          </a:bodyPr>
          <a:lstStyle>
            <a:lvl1pPr>
              <a:defRPr/>
            </a:lvl1pPr>
          </a:lstStyle>
          <a:p>
            <a:pPr lvl="0"/>
            <a:r>
              <a:rPr lang="fr-FR"/>
              <a:t> </a:t>
            </a:r>
          </a:p>
        </p:txBody>
      </p:sp>
    </p:spTree>
    <p:extLst>
      <p:ext uri="{BB962C8B-B14F-4D97-AF65-F5344CB8AC3E}">
        <p14:creationId xmlns:p14="http://schemas.microsoft.com/office/powerpoint/2010/main" val="165062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13" name="Espace réservé du texte 7">
            <a:extLst>
              <a:ext uri="{FF2B5EF4-FFF2-40B4-BE49-F238E27FC236}">
                <a16:creationId xmlns:a16="http://schemas.microsoft.com/office/drawing/2014/main" id="{1A476712-B4ED-4C63-B6DD-9A7000B8755C}"/>
              </a:ext>
            </a:extLst>
          </p:cNvPr>
          <p:cNvSpPr>
            <a:spLocks noGrp="1"/>
          </p:cNvSpPr>
          <p:nvPr>
            <p:ph type="body" sz="quarter" idx="15" hasCustomPrompt="1"/>
          </p:nvPr>
        </p:nvSpPr>
        <p:spPr>
          <a:xfrm>
            <a:off x="296227" y="1778635"/>
            <a:ext cx="3384000" cy="559127"/>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p:txBody>
      </p:sp>
      <p:sp>
        <p:nvSpPr>
          <p:cNvPr id="14" name="Espace réservé du texte 7">
            <a:extLst>
              <a:ext uri="{FF2B5EF4-FFF2-40B4-BE49-F238E27FC236}">
                <a16:creationId xmlns:a16="http://schemas.microsoft.com/office/drawing/2014/main" id="{846F50D6-6EDB-47F2-B33F-21709EA0A1FD}"/>
              </a:ext>
            </a:extLst>
          </p:cNvPr>
          <p:cNvSpPr>
            <a:spLocks noGrp="1"/>
          </p:cNvSpPr>
          <p:nvPr>
            <p:ph type="body" sz="quarter" idx="19" hasCustomPrompt="1"/>
          </p:nvPr>
        </p:nvSpPr>
        <p:spPr>
          <a:xfrm>
            <a:off x="4151947" y="1778635"/>
            <a:ext cx="3384000" cy="559127"/>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p:txBody>
      </p:sp>
      <p:sp>
        <p:nvSpPr>
          <p:cNvPr id="18" name="Espace réservé pour une image  17">
            <a:extLst>
              <a:ext uri="{FF2B5EF4-FFF2-40B4-BE49-F238E27FC236}">
                <a16:creationId xmlns:a16="http://schemas.microsoft.com/office/drawing/2014/main" id="{D40347A9-05BF-4B61-8B09-5FF2EA8FFB47}"/>
              </a:ext>
            </a:extLst>
          </p:cNvPr>
          <p:cNvSpPr>
            <a:spLocks noGrp="1"/>
          </p:cNvSpPr>
          <p:nvPr>
            <p:ph type="pic" sz="quarter" idx="16" hasCustomPrompt="1"/>
          </p:nvPr>
        </p:nvSpPr>
        <p:spPr>
          <a:xfrm>
            <a:off x="8101009" y="1243011"/>
            <a:ext cx="4457704" cy="4457703"/>
          </a:xfrm>
          <a:custGeom>
            <a:avLst/>
            <a:gdLst>
              <a:gd name="connsiteX0" fmla="*/ 1581568 w 4457704"/>
              <a:gd name="connsiteY0" fmla="*/ 0 h 4457703"/>
              <a:gd name="connsiteX1" fmla="*/ 2699898 w 4457704"/>
              <a:gd name="connsiteY1" fmla="*/ 463238 h 4457703"/>
              <a:gd name="connsiteX2" fmla="*/ 4457704 w 4457704"/>
              <a:gd name="connsiteY2" fmla="*/ 2221045 h 4457703"/>
              <a:gd name="connsiteX3" fmla="*/ 2221046 w 4457704"/>
              <a:gd name="connsiteY3" fmla="*/ 4457703 h 4457703"/>
              <a:gd name="connsiteX4" fmla="*/ 463239 w 4457704"/>
              <a:gd name="connsiteY4" fmla="*/ 2699833 h 4457703"/>
              <a:gd name="connsiteX5" fmla="*/ 463239 w 4457704"/>
              <a:gd name="connsiteY5" fmla="*/ 463238 h 4457703"/>
              <a:gd name="connsiteX6" fmla="*/ 1581568 w 4457704"/>
              <a:gd name="connsiteY6" fmla="*/ 0 h 44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04" h="4457703">
                <a:moveTo>
                  <a:pt x="1581568" y="0"/>
                </a:moveTo>
                <a:cubicBezTo>
                  <a:pt x="1986320" y="0"/>
                  <a:pt x="2391072" y="154413"/>
                  <a:pt x="2699898" y="463238"/>
                </a:cubicBezTo>
                <a:lnTo>
                  <a:pt x="4457704" y="2221045"/>
                </a:lnTo>
                <a:lnTo>
                  <a:pt x="2221046" y="4457703"/>
                </a:lnTo>
                <a:lnTo>
                  <a:pt x="463239" y="2699833"/>
                </a:lnTo>
                <a:cubicBezTo>
                  <a:pt x="-154412" y="2082246"/>
                  <a:pt x="-154412" y="1080825"/>
                  <a:pt x="463239" y="463238"/>
                </a:cubicBezTo>
                <a:cubicBezTo>
                  <a:pt x="772065" y="154413"/>
                  <a:pt x="1176817" y="0"/>
                  <a:pt x="1581568" y="0"/>
                </a:cubicBezTo>
                <a:close/>
              </a:path>
            </a:pathLst>
          </a:custGeom>
          <a:solidFill>
            <a:schemeClr val="accent5"/>
          </a:solidFill>
        </p:spPr>
        <p:txBody>
          <a:bodyPr wrap="square" tIns="0" bIns="2448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
        <p:nvSpPr>
          <p:cNvPr id="25" name="Espace réservé du texte 24">
            <a:extLst>
              <a:ext uri="{FF2B5EF4-FFF2-40B4-BE49-F238E27FC236}">
                <a16:creationId xmlns:a16="http://schemas.microsoft.com/office/drawing/2014/main" id="{22001573-1376-486A-B145-E2E237B66107}"/>
              </a:ext>
            </a:extLst>
          </p:cNvPr>
          <p:cNvSpPr>
            <a:spLocks noGrp="1"/>
          </p:cNvSpPr>
          <p:nvPr>
            <p:ph type="body" sz="quarter" idx="20" hasCustomPrompt="1"/>
          </p:nvPr>
        </p:nvSpPr>
        <p:spPr>
          <a:xfrm>
            <a:off x="4651777" y="4477655"/>
            <a:ext cx="2482448" cy="467885"/>
          </a:xfrm>
        </p:spPr>
        <p:txBody>
          <a:bodyPr anchor="ctr"/>
          <a:lstStyle>
            <a:lvl1pPr>
              <a:lnSpc>
                <a:spcPct val="85000"/>
              </a:lnSpc>
              <a:spcBef>
                <a:spcPts val="0"/>
              </a:spcBef>
              <a:spcAft>
                <a:spcPts val="0"/>
              </a:spcAft>
              <a:defRPr sz="2750">
                <a:solidFill>
                  <a:schemeClr val="tx1"/>
                </a:solidFill>
                <a:latin typeface="+mj-lt"/>
              </a:defRPr>
            </a:lvl1pPr>
          </a:lstStyle>
          <a:p>
            <a:pPr lvl="0"/>
            <a:r>
              <a:rPr lang="fr-FR"/>
              <a:t>Texte</a:t>
            </a:r>
          </a:p>
        </p:txBody>
      </p:sp>
      <p:sp>
        <p:nvSpPr>
          <p:cNvPr id="37" name="Espace réservé du texte 36">
            <a:extLst>
              <a:ext uri="{FF2B5EF4-FFF2-40B4-BE49-F238E27FC236}">
                <a16:creationId xmlns:a16="http://schemas.microsoft.com/office/drawing/2014/main" id="{5621B38D-0C10-4E02-B78A-9D94CC59DEB5}"/>
              </a:ext>
            </a:extLst>
          </p:cNvPr>
          <p:cNvSpPr>
            <a:spLocks noGrp="1"/>
          </p:cNvSpPr>
          <p:nvPr>
            <p:ph type="body" sz="quarter" idx="21" hasCustomPrompt="1"/>
          </p:nvPr>
        </p:nvSpPr>
        <p:spPr>
          <a:xfrm>
            <a:off x="4240213" y="3808413"/>
            <a:ext cx="532800" cy="356400"/>
          </a:xfrm>
          <a:blipFill>
            <a:blip r:embed="rId2"/>
            <a:stretch>
              <a:fillRect/>
            </a:stretch>
          </a:blipFill>
        </p:spPr>
        <p:txBody>
          <a:bodyPr/>
          <a:lstStyle>
            <a:lvl1pPr>
              <a:defRPr/>
            </a:lvl1pPr>
          </a:lstStyle>
          <a:p>
            <a:pPr lvl="0"/>
            <a:r>
              <a:rPr lang="fr-FR"/>
              <a:t> </a:t>
            </a:r>
          </a:p>
        </p:txBody>
      </p:sp>
      <p:sp>
        <p:nvSpPr>
          <p:cNvPr id="38" name="Espace réservé du texte 36">
            <a:extLst>
              <a:ext uri="{FF2B5EF4-FFF2-40B4-BE49-F238E27FC236}">
                <a16:creationId xmlns:a16="http://schemas.microsoft.com/office/drawing/2014/main" id="{FD237C07-5BEE-4D86-96E9-D7FAF7DA11BC}"/>
              </a:ext>
            </a:extLst>
          </p:cNvPr>
          <p:cNvSpPr>
            <a:spLocks noGrp="1"/>
          </p:cNvSpPr>
          <p:nvPr>
            <p:ph type="body" sz="quarter" idx="22" hasCustomPrompt="1"/>
          </p:nvPr>
        </p:nvSpPr>
        <p:spPr>
          <a:xfrm>
            <a:off x="6700647" y="4987354"/>
            <a:ext cx="532800" cy="356400"/>
          </a:xfrm>
          <a:blipFill>
            <a:blip r:embed="rId3"/>
            <a:stretch>
              <a:fillRect/>
            </a:stretch>
          </a:blipFill>
        </p:spPr>
        <p:txBody>
          <a:bodyPr/>
          <a:lstStyle>
            <a:lvl1pPr>
              <a:defRPr/>
            </a:lvl1pPr>
          </a:lstStyle>
          <a:p>
            <a:pPr lvl="0"/>
            <a:r>
              <a:rPr lang="fr-FR"/>
              <a:t> </a:t>
            </a:r>
          </a:p>
        </p:txBody>
      </p:sp>
      <p:sp>
        <p:nvSpPr>
          <p:cNvPr id="39" name="Espace réservé du texte 21">
            <a:extLst>
              <a:ext uri="{FF2B5EF4-FFF2-40B4-BE49-F238E27FC236}">
                <a16:creationId xmlns:a16="http://schemas.microsoft.com/office/drawing/2014/main" id="{76D04110-5C66-4E58-9ABB-7D24D0AE1C68}"/>
              </a:ext>
            </a:extLst>
          </p:cNvPr>
          <p:cNvSpPr>
            <a:spLocks noGrp="1"/>
          </p:cNvSpPr>
          <p:nvPr>
            <p:ph type="body" sz="quarter" idx="17" hasCustomPrompt="1"/>
          </p:nvPr>
        </p:nvSpPr>
        <p:spPr>
          <a:xfrm>
            <a:off x="9631215" y="590551"/>
            <a:ext cx="2559600" cy="2163600"/>
          </a:xfrm>
          <a:blipFill>
            <a:blip r:embed="rId4"/>
            <a:stretch>
              <a:fillRect/>
            </a:stretch>
          </a:blipFill>
        </p:spPr>
        <p:txBody>
          <a:bodyPr>
            <a:noAutofit/>
          </a:bodyPr>
          <a:lstStyle>
            <a:lvl1pPr>
              <a:defRPr/>
            </a:lvl1pPr>
          </a:lstStyle>
          <a:p>
            <a:pPr lvl="0"/>
            <a:r>
              <a:rPr lang="fr-FR"/>
              <a:t> </a:t>
            </a:r>
          </a:p>
        </p:txBody>
      </p:sp>
      <p:sp>
        <p:nvSpPr>
          <p:cNvPr id="40" name="Espace réservé du texte 21">
            <a:extLst>
              <a:ext uri="{FF2B5EF4-FFF2-40B4-BE49-F238E27FC236}">
                <a16:creationId xmlns:a16="http://schemas.microsoft.com/office/drawing/2014/main" id="{03D700B1-DD8D-453B-9507-529EC951D3E9}"/>
              </a:ext>
            </a:extLst>
          </p:cNvPr>
          <p:cNvSpPr>
            <a:spLocks noGrp="1"/>
          </p:cNvSpPr>
          <p:nvPr>
            <p:ph type="body" sz="quarter" idx="23" hasCustomPrompt="1"/>
          </p:nvPr>
        </p:nvSpPr>
        <p:spPr>
          <a:xfrm>
            <a:off x="9011081" y="4381499"/>
            <a:ext cx="1926000" cy="1580400"/>
          </a:xfrm>
          <a:blipFill>
            <a:blip r:embed="rId5"/>
            <a:stretch>
              <a:fillRect/>
            </a:stretch>
          </a:blipFill>
        </p:spPr>
        <p:txBody>
          <a:bodyPr>
            <a:noAutofit/>
          </a:bodyPr>
          <a:lstStyle>
            <a:lvl1pPr>
              <a:defRPr/>
            </a:lvl1pPr>
          </a:lstStyle>
          <a:p>
            <a:pPr lvl="0"/>
            <a:r>
              <a:rPr lang="fr-FR"/>
              <a:t> </a:t>
            </a:r>
          </a:p>
        </p:txBody>
      </p:sp>
    </p:spTree>
    <p:extLst>
      <p:ext uri="{BB962C8B-B14F-4D97-AF65-F5344CB8AC3E}">
        <p14:creationId xmlns:p14="http://schemas.microsoft.com/office/powerpoint/2010/main" val="4284322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13" name="Espace réservé du texte 7">
            <a:extLst>
              <a:ext uri="{FF2B5EF4-FFF2-40B4-BE49-F238E27FC236}">
                <a16:creationId xmlns:a16="http://schemas.microsoft.com/office/drawing/2014/main" id="{1A476712-B4ED-4C63-B6DD-9A7000B8755C}"/>
              </a:ext>
            </a:extLst>
          </p:cNvPr>
          <p:cNvSpPr>
            <a:spLocks noGrp="1"/>
          </p:cNvSpPr>
          <p:nvPr>
            <p:ph type="body" sz="quarter" idx="15" hasCustomPrompt="1"/>
          </p:nvPr>
        </p:nvSpPr>
        <p:spPr>
          <a:xfrm>
            <a:off x="296227" y="2645410"/>
            <a:ext cx="3600000" cy="261610"/>
          </a:xfrm>
        </p:spPr>
        <p:txBody>
          <a:bodyPr/>
          <a:lstStyle>
            <a:lvl1pPr>
              <a:lnSpc>
                <a:spcPct val="100000"/>
              </a:lnSpc>
              <a:spcBef>
                <a:spcPts val="0"/>
              </a:spcBef>
              <a:spcAft>
                <a:spcPts val="1200"/>
              </a:spcAft>
              <a:defRPr sz="1100" b="0">
                <a:solidFill>
                  <a:schemeClr val="tx1"/>
                </a:solidFill>
              </a:defRPr>
            </a:lvl1pPr>
            <a:lvl3pPr>
              <a:spcBef>
                <a:spcPts val="1200"/>
              </a:spcBef>
              <a:defRPr/>
            </a:lvl3pPr>
            <a:lvl4pPr>
              <a:spcBef>
                <a:spcPts val="1200"/>
              </a:spcBef>
              <a:defRPr/>
            </a:lvl4pPr>
          </a:lstStyle>
          <a:p>
            <a:pPr lvl="0"/>
            <a:r>
              <a:rPr lang="fr-FR"/>
              <a:t>Niveau 1</a:t>
            </a:r>
          </a:p>
        </p:txBody>
      </p:sp>
      <p:sp>
        <p:nvSpPr>
          <p:cNvPr id="17" name="Espace réservé du texte 24">
            <a:extLst>
              <a:ext uri="{FF2B5EF4-FFF2-40B4-BE49-F238E27FC236}">
                <a16:creationId xmlns:a16="http://schemas.microsoft.com/office/drawing/2014/main" id="{6F7FB84A-7749-44DB-A045-37C3F690A118}"/>
              </a:ext>
            </a:extLst>
          </p:cNvPr>
          <p:cNvSpPr>
            <a:spLocks noGrp="1"/>
          </p:cNvSpPr>
          <p:nvPr>
            <p:ph type="body" sz="quarter" idx="20" hasCustomPrompt="1"/>
          </p:nvPr>
        </p:nvSpPr>
        <p:spPr>
          <a:xfrm>
            <a:off x="8833252" y="3144155"/>
            <a:ext cx="2482448" cy="467885"/>
          </a:xfrm>
        </p:spPr>
        <p:txBody>
          <a:bodyPr anchor="ctr"/>
          <a:lstStyle>
            <a:lvl1pPr>
              <a:lnSpc>
                <a:spcPct val="85000"/>
              </a:lnSpc>
              <a:spcBef>
                <a:spcPts val="0"/>
              </a:spcBef>
              <a:spcAft>
                <a:spcPts val="0"/>
              </a:spcAft>
              <a:defRPr sz="2750">
                <a:solidFill>
                  <a:schemeClr val="tx1"/>
                </a:solidFill>
                <a:latin typeface="+mj-lt"/>
              </a:defRPr>
            </a:lvl1pPr>
          </a:lstStyle>
          <a:p>
            <a:pPr lvl="0"/>
            <a:r>
              <a:rPr lang="fr-FR"/>
              <a:t>Texte</a:t>
            </a:r>
          </a:p>
        </p:txBody>
      </p:sp>
      <p:sp>
        <p:nvSpPr>
          <p:cNvPr id="19" name="Espace réservé du texte 36">
            <a:extLst>
              <a:ext uri="{FF2B5EF4-FFF2-40B4-BE49-F238E27FC236}">
                <a16:creationId xmlns:a16="http://schemas.microsoft.com/office/drawing/2014/main" id="{A7F674DF-AABD-4851-BA1D-2EA88638952E}"/>
              </a:ext>
            </a:extLst>
          </p:cNvPr>
          <p:cNvSpPr>
            <a:spLocks noGrp="1"/>
          </p:cNvSpPr>
          <p:nvPr>
            <p:ph type="body" sz="quarter" idx="21" hasCustomPrompt="1"/>
          </p:nvPr>
        </p:nvSpPr>
        <p:spPr>
          <a:xfrm>
            <a:off x="8421688" y="2474913"/>
            <a:ext cx="532800" cy="356400"/>
          </a:xfrm>
          <a:blipFill>
            <a:blip r:embed="rId2"/>
            <a:stretch>
              <a:fillRect/>
            </a:stretch>
          </a:blipFill>
        </p:spPr>
        <p:txBody>
          <a:bodyPr/>
          <a:lstStyle>
            <a:lvl1pPr>
              <a:defRPr/>
            </a:lvl1pPr>
          </a:lstStyle>
          <a:p>
            <a:pPr lvl="0"/>
            <a:r>
              <a:rPr lang="fr-FR"/>
              <a:t> </a:t>
            </a:r>
          </a:p>
        </p:txBody>
      </p:sp>
      <p:sp>
        <p:nvSpPr>
          <p:cNvPr id="20" name="Espace réservé du texte 36">
            <a:extLst>
              <a:ext uri="{FF2B5EF4-FFF2-40B4-BE49-F238E27FC236}">
                <a16:creationId xmlns:a16="http://schemas.microsoft.com/office/drawing/2014/main" id="{B2B017BF-4CAE-4BCE-BFA6-D913E5E756F5}"/>
              </a:ext>
            </a:extLst>
          </p:cNvPr>
          <p:cNvSpPr>
            <a:spLocks noGrp="1"/>
          </p:cNvSpPr>
          <p:nvPr>
            <p:ph type="body" sz="quarter" idx="22" hasCustomPrompt="1"/>
          </p:nvPr>
        </p:nvSpPr>
        <p:spPr>
          <a:xfrm>
            <a:off x="10882122" y="3653854"/>
            <a:ext cx="532800" cy="356400"/>
          </a:xfrm>
          <a:blipFill>
            <a:blip r:embed="rId3"/>
            <a:stretch>
              <a:fillRect/>
            </a:stretch>
          </a:blipFill>
        </p:spPr>
        <p:txBody>
          <a:bodyPr/>
          <a:lstStyle>
            <a:lvl1pPr>
              <a:defRPr/>
            </a:lvl1pPr>
          </a:lstStyle>
          <a:p>
            <a:pPr lvl="0"/>
            <a:r>
              <a:rPr lang="fr-FR"/>
              <a:t> </a:t>
            </a:r>
          </a:p>
        </p:txBody>
      </p:sp>
      <p:sp>
        <p:nvSpPr>
          <p:cNvPr id="21" name="Espace réservé du texte 20">
            <a:extLst>
              <a:ext uri="{FF2B5EF4-FFF2-40B4-BE49-F238E27FC236}">
                <a16:creationId xmlns:a16="http://schemas.microsoft.com/office/drawing/2014/main" id="{60059A27-2AEA-4AD9-9FE9-FDC446183F96}"/>
              </a:ext>
            </a:extLst>
          </p:cNvPr>
          <p:cNvSpPr>
            <a:spLocks noGrp="1"/>
          </p:cNvSpPr>
          <p:nvPr>
            <p:ph type="body" sz="quarter" idx="23" hasCustomPrompt="1"/>
          </p:nvPr>
        </p:nvSpPr>
        <p:spPr>
          <a:xfrm>
            <a:off x="375491" y="1754709"/>
            <a:ext cx="2682034" cy="725087"/>
          </a:xfrm>
          <a:blipFill dpi="0" rotWithShape="1">
            <a:blip r:embed="rId4"/>
            <a:srcRect/>
            <a:tile tx="0" ty="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28" name="Espace réservé du texte 20">
            <a:extLst>
              <a:ext uri="{FF2B5EF4-FFF2-40B4-BE49-F238E27FC236}">
                <a16:creationId xmlns:a16="http://schemas.microsoft.com/office/drawing/2014/main" id="{F32F2C61-3123-49D8-9171-98EB49671587}"/>
              </a:ext>
            </a:extLst>
          </p:cNvPr>
          <p:cNvSpPr>
            <a:spLocks noGrp="1"/>
          </p:cNvSpPr>
          <p:nvPr>
            <p:ph type="body" sz="quarter" idx="25" hasCustomPrompt="1"/>
          </p:nvPr>
        </p:nvSpPr>
        <p:spPr>
          <a:xfrm>
            <a:off x="4279899" y="1983309"/>
            <a:ext cx="2232025" cy="500335"/>
          </a:xfrm>
          <a:blipFill dpi="0" rotWithShape="1">
            <a:blip r:embed="rId5"/>
            <a:srcRect/>
            <a:tile tx="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29" name="Espace réservé du texte 7">
            <a:extLst>
              <a:ext uri="{FF2B5EF4-FFF2-40B4-BE49-F238E27FC236}">
                <a16:creationId xmlns:a16="http://schemas.microsoft.com/office/drawing/2014/main" id="{747B7434-C3D1-4388-A721-7BDF544248B9}"/>
              </a:ext>
            </a:extLst>
          </p:cNvPr>
          <p:cNvSpPr>
            <a:spLocks noGrp="1"/>
          </p:cNvSpPr>
          <p:nvPr>
            <p:ph type="body" sz="quarter" idx="26" hasCustomPrompt="1"/>
          </p:nvPr>
        </p:nvSpPr>
        <p:spPr>
          <a:xfrm>
            <a:off x="4151947" y="2645410"/>
            <a:ext cx="3600000" cy="261610"/>
          </a:xfrm>
        </p:spPr>
        <p:txBody>
          <a:bodyPr/>
          <a:lstStyle>
            <a:lvl1pPr>
              <a:lnSpc>
                <a:spcPct val="100000"/>
              </a:lnSpc>
              <a:spcBef>
                <a:spcPts val="0"/>
              </a:spcBef>
              <a:spcAft>
                <a:spcPts val="1200"/>
              </a:spcAft>
              <a:defRPr sz="1100" b="0">
                <a:solidFill>
                  <a:schemeClr val="tx1"/>
                </a:solidFill>
              </a:defRPr>
            </a:lvl1pPr>
            <a:lvl3pPr>
              <a:spcBef>
                <a:spcPts val="1200"/>
              </a:spcBef>
              <a:defRPr/>
            </a:lvl3pPr>
            <a:lvl4pPr>
              <a:spcBef>
                <a:spcPts val="1200"/>
              </a:spcBef>
              <a:defRPr/>
            </a:lvl4pPr>
          </a:lstStyle>
          <a:p>
            <a:pPr lvl="0"/>
            <a:r>
              <a:rPr lang="fr-FR"/>
              <a:t>Niveau 1</a:t>
            </a:r>
          </a:p>
        </p:txBody>
      </p:sp>
    </p:spTree>
    <p:extLst>
      <p:ext uri="{BB962C8B-B14F-4D97-AF65-F5344CB8AC3E}">
        <p14:creationId xmlns:p14="http://schemas.microsoft.com/office/powerpoint/2010/main" val="1912418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13" name="Espace réservé du texte 7">
            <a:extLst>
              <a:ext uri="{FF2B5EF4-FFF2-40B4-BE49-F238E27FC236}">
                <a16:creationId xmlns:a16="http://schemas.microsoft.com/office/drawing/2014/main" id="{1A476712-B4ED-4C63-B6DD-9A7000B8755C}"/>
              </a:ext>
            </a:extLst>
          </p:cNvPr>
          <p:cNvSpPr>
            <a:spLocks noGrp="1"/>
          </p:cNvSpPr>
          <p:nvPr>
            <p:ph type="body" sz="quarter" idx="15" hasCustomPrompt="1"/>
          </p:nvPr>
        </p:nvSpPr>
        <p:spPr>
          <a:xfrm>
            <a:off x="296227" y="1778635"/>
            <a:ext cx="3384000" cy="559127"/>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p:txBody>
      </p:sp>
      <p:sp>
        <p:nvSpPr>
          <p:cNvPr id="14" name="Espace réservé du texte 7">
            <a:extLst>
              <a:ext uri="{FF2B5EF4-FFF2-40B4-BE49-F238E27FC236}">
                <a16:creationId xmlns:a16="http://schemas.microsoft.com/office/drawing/2014/main" id="{846F50D6-6EDB-47F2-B33F-21709EA0A1FD}"/>
              </a:ext>
            </a:extLst>
          </p:cNvPr>
          <p:cNvSpPr>
            <a:spLocks noGrp="1"/>
          </p:cNvSpPr>
          <p:nvPr>
            <p:ph type="body" sz="quarter" idx="19" hasCustomPrompt="1"/>
          </p:nvPr>
        </p:nvSpPr>
        <p:spPr>
          <a:xfrm>
            <a:off x="4151947" y="1778635"/>
            <a:ext cx="3384000" cy="559127"/>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p:txBody>
      </p:sp>
      <p:sp>
        <p:nvSpPr>
          <p:cNvPr id="17" name="Espace réservé du texte 7">
            <a:extLst>
              <a:ext uri="{FF2B5EF4-FFF2-40B4-BE49-F238E27FC236}">
                <a16:creationId xmlns:a16="http://schemas.microsoft.com/office/drawing/2014/main" id="{70D764CB-3A4E-44A8-A1D9-72056A4E3B43}"/>
              </a:ext>
            </a:extLst>
          </p:cNvPr>
          <p:cNvSpPr>
            <a:spLocks noGrp="1"/>
          </p:cNvSpPr>
          <p:nvPr>
            <p:ph type="body" sz="quarter" idx="20" hasCustomPrompt="1"/>
          </p:nvPr>
        </p:nvSpPr>
        <p:spPr>
          <a:xfrm>
            <a:off x="8007667" y="1778635"/>
            <a:ext cx="3384000" cy="559127"/>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p:txBody>
      </p:sp>
      <p:sp>
        <p:nvSpPr>
          <p:cNvPr id="19" name="Espace réservé pour une image  15">
            <a:extLst>
              <a:ext uri="{FF2B5EF4-FFF2-40B4-BE49-F238E27FC236}">
                <a16:creationId xmlns:a16="http://schemas.microsoft.com/office/drawing/2014/main" id="{2D6218DB-A646-4FE7-AE3C-A7A06D2AC7D9}"/>
              </a:ext>
            </a:extLst>
          </p:cNvPr>
          <p:cNvSpPr>
            <a:spLocks noGrp="1"/>
          </p:cNvSpPr>
          <p:nvPr>
            <p:ph type="pic" sz="quarter" idx="16" hasCustomPrompt="1"/>
          </p:nvPr>
        </p:nvSpPr>
        <p:spPr>
          <a:xfrm>
            <a:off x="4257892" y="3581400"/>
            <a:ext cx="3663733" cy="1682749"/>
          </a:xfrm>
          <a:solidFill>
            <a:schemeClr val="accent5"/>
          </a:solidFill>
        </p:spPr>
        <p:txBody>
          <a:bodyPr tIns="0" bIns="1044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Tree>
    <p:extLst>
      <p:ext uri="{BB962C8B-B14F-4D97-AF65-F5344CB8AC3E}">
        <p14:creationId xmlns:p14="http://schemas.microsoft.com/office/powerpoint/2010/main" val="888799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13" name="Espace réservé du texte 7">
            <a:extLst>
              <a:ext uri="{FF2B5EF4-FFF2-40B4-BE49-F238E27FC236}">
                <a16:creationId xmlns:a16="http://schemas.microsoft.com/office/drawing/2014/main" id="{1A476712-B4ED-4C63-B6DD-9A7000B8755C}"/>
              </a:ext>
            </a:extLst>
          </p:cNvPr>
          <p:cNvSpPr>
            <a:spLocks noGrp="1"/>
          </p:cNvSpPr>
          <p:nvPr>
            <p:ph type="body" sz="quarter" idx="15" hasCustomPrompt="1"/>
          </p:nvPr>
        </p:nvSpPr>
        <p:spPr>
          <a:xfrm>
            <a:off x="296225" y="4068125"/>
            <a:ext cx="3600000" cy="261610"/>
          </a:xfrm>
        </p:spPr>
        <p:txBody>
          <a:bodyPr/>
          <a:lstStyle>
            <a:lvl1pPr>
              <a:lnSpc>
                <a:spcPct val="100000"/>
              </a:lnSpc>
              <a:spcBef>
                <a:spcPts val="0"/>
              </a:spcBef>
              <a:spcAft>
                <a:spcPts val="1200"/>
              </a:spcAft>
              <a:defRPr sz="1100" b="0">
                <a:solidFill>
                  <a:schemeClr val="tx1"/>
                </a:solidFill>
              </a:defRPr>
            </a:lvl1pPr>
            <a:lvl3pPr>
              <a:spcBef>
                <a:spcPts val="1200"/>
              </a:spcBef>
              <a:defRPr/>
            </a:lvl3pPr>
            <a:lvl4pPr>
              <a:spcBef>
                <a:spcPts val="1200"/>
              </a:spcBef>
              <a:defRPr/>
            </a:lvl4pPr>
          </a:lstStyle>
          <a:p>
            <a:pPr lvl="0"/>
            <a:r>
              <a:rPr lang="fr-FR"/>
              <a:t>Niveau 1</a:t>
            </a:r>
          </a:p>
        </p:txBody>
      </p:sp>
      <p:sp>
        <p:nvSpPr>
          <p:cNvPr id="19" name="Espace réservé pour une image  15">
            <a:extLst>
              <a:ext uri="{FF2B5EF4-FFF2-40B4-BE49-F238E27FC236}">
                <a16:creationId xmlns:a16="http://schemas.microsoft.com/office/drawing/2014/main" id="{2D6218DB-A646-4FE7-AE3C-A7A06D2AC7D9}"/>
              </a:ext>
            </a:extLst>
          </p:cNvPr>
          <p:cNvSpPr>
            <a:spLocks noGrp="1"/>
          </p:cNvSpPr>
          <p:nvPr>
            <p:ph type="pic" sz="quarter" idx="16" hasCustomPrompt="1"/>
          </p:nvPr>
        </p:nvSpPr>
        <p:spPr>
          <a:xfrm>
            <a:off x="4264134" y="2283092"/>
            <a:ext cx="3663733" cy="1682749"/>
          </a:xfrm>
          <a:solidFill>
            <a:schemeClr val="accent5"/>
          </a:solidFill>
        </p:spPr>
        <p:txBody>
          <a:bodyPr tIns="0" bIns="1044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
        <p:nvSpPr>
          <p:cNvPr id="15" name="Espace réservé du texte 20">
            <a:extLst>
              <a:ext uri="{FF2B5EF4-FFF2-40B4-BE49-F238E27FC236}">
                <a16:creationId xmlns:a16="http://schemas.microsoft.com/office/drawing/2014/main" id="{4B7546A5-4184-49D3-A17A-51E301B6BA71}"/>
              </a:ext>
            </a:extLst>
          </p:cNvPr>
          <p:cNvSpPr>
            <a:spLocks noGrp="1"/>
          </p:cNvSpPr>
          <p:nvPr>
            <p:ph type="body" sz="quarter" idx="21" hasCustomPrompt="1"/>
          </p:nvPr>
        </p:nvSpPr>
        <p:spPr>
          <a:xfrm>
            <a:off x="364422" y="1685147"/>
            <a:ext cx="404971" cy="404971"/>
          </a:xfrm>
          <a:blipFill dpi="0" rotWithShape="1">
            <a:blip r:embed="rId2"/>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6" name="Espace réservé du texte 20">
            <a:extLst>
              <a:ext uri="{FF2B5EF4-FFF2-40B4-BE49-F238E27FC236}">
                <a16:creationId xmlns:a16="http://schemas.microsoft.com/office/drawing/2014/main" id="{CB3BB58A-3D0D-4F77-A299-54618ED7C30A}"/>
              </a:ext>
            </a:extLst>
          </p:cNvPr>
          <p:cNvSpPr>
            <a:spLocks noGrp="1"/>
          </p:cNvSpPr>
          <p:nvPr>
            <p:ph type="body" sz="quarter" idx="22" hasCustomPrompt="1"/>
          </p:nvPr>
        </p:nvSpPr>
        <p:spPr>
          <a:xfrm>
            <a:off x="851942" y="1776273"/>
            <a:ext cx="2695576" cy="300082"/>
          </a:xfrm>
        </p:spPr>
        <p:txBody>
          <a:bodyPr lIns="0" rIns="0"/>
          <a:lstStyle>
            <a:lvl1pPr algn="l">
              <a:defRPr sz="1500" b="1" spc="0" baseline="0">
                <a:solidFill>
                  <a:schemeClr val="bg2"/>
                </a:solidFill>
                <a:latin typeface="+mn-lt"/>
                <a:ea typeface="Source Sans Pro Light" panose="020B0403030403020204" pitchFamily="34" charset="0"/>
              </a:defRPr>
            </a:lvl1pPr>
            <a:lvl2pPr marL="171450" indent="-171450">
              <a:spcAft>
                <a:spcPts val="400"/>
              </a:spcAft>
              <a:buSzPct val="80000"/>
              <a:buFontTx/>
              <a:buBlip>
                <a:blip r:embed="rId3"/>
              </a:buBlip>
              <a:defRPr sz="1500">
                <a:solidFill>
                  <a:schemeClr val="tx1"/>
                </a:solidFill>
                <a:latin typeface="+mn-lt"/>
              </a:defRPr>
            </a:lvl2pPr>
          </a:lstStyle>
          <a:p>
            <a:pPr lvl="0"/>
            <a:r>
              <a:rPr lang="fr-FR"/>
              <a:t>Sous-titre Source Sans Pro 02</a:t>
            </a:r>
          </a:p>
        </p:txBody>
      </p:sp>
      <p:sp>
        <p:nvSpPr>
          <p:cNvPr id="18" name="Espace réservé du texte 20">
            <a:extLst>
              <a:ext uri="{FF2B5EF4-FFF2-40B4-BE49-F238E27FC236}">
                <a16:creationId xmlns:a16="http://schemas.microsoft.com/office/drawing/2014/main" id="{A2D7FECD-7BC9-45BC-ABA4-7EF004A8E2F6}"/>
              </a:ext>
            </a:extLst>
          </p:cNvPr>
          <p:cNvSpPr>
            <a:spLocks noGrp="1"/>
          </p:cNvSpPr>
          <p:nvPr>
            <p:ph type="body" sz="quarter" idx="18" hasCustomPrompt="1"/>
          </p:nvPr>
        </p:nvSpPr>
        <p:spPr>
          <a:xfrm>
            <a:off x="4233754" y="1685147"/>
            <a:ext cx="472284" cy="472284"/>
          </a:xfrm>
          <a:blipFill dpi="0" rotWithShape="1">
            <a:blip r:embed="rId4"/>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20" name="Espace réservé du texte 20">
            <a:extLst>
              <a:ext uri="{FF2B5EF4-FFF2-40B4-BE49-F238E27FC236}">
                <a16:creationId xmlns:a16="http://schemas.microsoft.com/office/drawing/2014/main" id="{17FBFCF2-6CBE-4227-8582-8989AF3F05EC}"/>
              </a:ext>
            </a:extLst>
          </p:cNvPr>
          <p:cNvSpPr>
            <a:spLocks noGrp="1"/>
          </p:cNvSpPr>
          <p:nvPr>
            <p:ph type="body" sz="quarter" idx="23" hasCustomPrompt="1"/>
          </p:nvPr>
        </p:nvSpPr>
        <p:spPr>
          <a:xfrm>
            <a:off x="4795727" y="1776273"/>
            <a:ext cx="2695576" cy="300082"/>
          </a:xfrm>
        </p:spPr>
        <p:txBody>
          <a:bodyPr lIns="0" rIns="0"/>
          <a:lstStyle>
            <a:lvl1pPr algn="l">
              <a:defRPr sz="1500" b="1" spc="0" baseline="0">
                <a:solidFill>
                  <a:schemeClr val="tx2"/>
                </a:solidFill>
                <a:latin typeface="+mn-lt"/>
                <a:ea typeface="Source Sans Pro Light" panose="020B0403030403020204" pitchFamily="34" charset="0"/>
              </a:defRPr>
            </a:lvl1pPr>
            <a:lvl2pPr marL="171450" indent="-171450">
              <a:spcAft>
                <a:spcPts val="400"/>
              </a:spcAft>
              <a:buSzPct val="80000"/>
              <a:buFontTx/>
              <a:buBlip>
                <a:blip r:embed="rId5"/>
              </a:buBlip>
              <a:defRPr sz="1500">
                <a:solidFill>
                  <a:schemeClr val="tx1"/>
                </a:solidFill>
                <a:latin typeface="+mn-lt"/>
              </a:defRPr>
            </a:lvl2pPr>
          </a:lstStyle>
          <a:p>
            <a:pPr lvl="0"/>
            <a:r>
              <a:rPr lang="fr-FR"/>
              <a:t>Sous-titre Source Sans Pro 02</a:t>
            </a:r>
          </a:p>
        </p:txBody>
      </p:sp>
      <p:sp>
        <p:nvSpPr>
          <p:cNvPr id="21" name="Espace réservé du texte 20">
            <a:extLst>
              <a:ext uri="{FF2B5EF4-FFF2-40B4-BE49-F238E27FC236}">
                <a16:creationId xmlns:a16="http://schemas.microsoft.com/office/drawing/2014/main" id="{4814F04D-478F-4D60-91BF-02C81BD97D08}"/>
              </a:ext>
            </a:extLst>
          </p:cNvPr>
          <p:cNvSpPr>
            <a:spLocks noGrp="1"/>
          </p:cNvSpPr>
          <p:nvPr>
            <p:ph type="body" sz="quarter" idx="24" hasCustomPrompt="1"/>
          </p:nvPr>
        </p:nvSpPr>
        <p:spPr>
          <a:xfrm>
            <a:off x="8105411" y="1685147"/>
            <a:ext cx="404971" cy="404971"/>
          </a:xfrm>
          <a:blipFill dpi="0" rotWithShape="1">
            <a:blip r:embed="rId6"/>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22" name="Espace réservé du texte 20">
            <a:extLst>
              <a:ext uri="{FF2B5EF4-FFF2-40B4-BE49-F238E27FC236}">
                <a16:creationId xmlns:a16="http://schemas.microsoft.com/office/drawing/2014/main" id="{7529D99F-937C-44D6-AF59-502EBAFBBE8E}"/>
              </a:ext>
            </a:extLst>
          </p:cNvPr>
          <p:cNvSpPr>
            <a:spLocks noGrp="1"/>
          </p:cNvSpPr>
          <p:nvPr>
            <p:ph type="body" sz="quarter" idx="25" hasCustomPrompt="1"/>
          </p:nvPr>
        </p:nvSpPr>
        <p:spPr>
          <a:xfrm>
            <a:off x="8613871" y="1776273"/>
            <a:ext cx="2695576" cy="300082"/>
          </a:xfrm>
        </p:spPr>
        <p:txBody>
          <a:bodyPr lIns="0" rIns="0"/>
          <a:lstStyle>
            <a:lvl1pPr algn="l">
              <a:defRPr sz="1500" b="1" spc="0" baseline="0">
                <a:solidFill>
                  <a:schemeClr val="accent4"/>
                </a:solidFill>
                <a:latin typeface="+mn-lt"/>
                <a:ea typeface="Source Sans Pro Light" panose="020B0403030403020204" pitchFamily="34" charset="0"/>
              </a:defRPr>
            </a:lvl1pPr>
            <a:lvl2pPr marL="171450" indent="-171450">
              <a:spcAft>
                <a:spcPts val="400"/>
              </a:spcAft>
              <a:buSzPct val="80000"/>
              <a:buFontTx/>
              <a:buBlip>
                <a:blip r:embed="rId7"/>
              </a:buBlip>
              <a:defRPr sz="1500">
                <a:solidFill>
                  <a:schemeClr val="tx1"/>
                </a:solidFill>
                <a:latin typeface="+mn-lt"/>
              </a:defRPr>
            </a:lvl2pPr>
          </a:lstStyle>
          <a:p>
            <a:pPr lvl="0"/>
            <a:r>
              <a:rPr lang="fr-FR"/>
              <a:t>Sous-titre Source Sans Pro 02</a:t>
            </a:r>
          </a:p>
        </p:txBody>
      </p:sp>
      <p:sp>
        <p:nvSpPr>
          <p:cNvPr id="23" name="Espace réservé pour une image  15">
            <a:extLst>
              <a:ext uri="{FF2B5EF4-FFF2-40B4-BE49-F238E27FC236}">
                <a16:creationId xmlns:a16="http://schemas.microsoft.com/office/drawing/2014/main" id="{41425982-0ED0-49C3-A3BC-15AB8A053916}"/>
              </a:ext>
            </a:extLst>
          </p:cNvPr>
          <p:cNvSpPr>
            <a:spLocks noGrp="1"/>
          </p:cNvSpPr>
          <p:nvPr>
            <p:ph type="pic" sz="quarter" idx="26" hasCustomPrompt="1"/>
          </p:nvPr>
        </p:nvSpPr>
        <p:spPr>
          <a:xfrm>
            <a:off x="390888" y="2283092"/>
            <a:ext cx="3663733" cy="1682749"/>
          </a:xfrm>
          <a:solidFill>
            <a:schemeClr val="accent5"/>
          </a:solidFill>
        </p:spPr>
        <p:txBody>
          <a:bodyPr tIns="0" bIns="1044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
        <p:nvSpPr>
          <p:cNvPr id="24" name="Espace réservé pour une image  15">
            <a:extLst>
              <a:ext uri="{FF2B5EF4-FFF2-40B4-BE49-F238E27FC236}">
                <a16:creationId xmlns:a16="http://schemas.microsoft.com/office/drawing/2014/main" id="{CBB82742-0E84-41EC-AB19-4862DBA1BCFE}"/>
              </a:ext>
            </a:extLst>
          </p:cNvPr>
          <p:cNvSpPr>
            <a:spLocks noGrp="1"/>
          </p:cNvSpPr>
          <p:nvPr>
            <p:ph type="pic" sz="quarter" idx="27" hasCustomPrompt="1"/>
          </p:nvPr>
        </p:nvSpPr>
        <p:spPr>
          <a:xfrm>
            <a:off x="8137380" y="2283092"/>
            <a:ext cx="3663733" cy="1682749"/>
          </a:xfrm>
          <a:solidFill>
            <a:schemeClr val="accent5"/>
          </a:solidFill>
        </p:spPr>
        <p:txBody>
          <a:bodyPr tIns="0" bIns="1044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
        <p:nvSpPr>
          <p:cNvPr id="25" name="Espace réservé du texte 7">
            <a:extLst>
              <a:ext uri="{FF2B5EF4-FFF2-40B4-BE49-F238E27FC236}">
                <a16:creationId xmlns:a16="http://schemas.microsoft.com/office/drawing/2014/main" id="{28B0FEDF-DB6A-45B2-BA67-B6F81F73A5A1}"/>
              </a:ext>
            </a:extLst>
          </p:cNvPr>
          <p:cNvSpPr>
            <a:spLocks noGrp="1"/>
          </p:cNvSpPr>
          <p:nvPr>
            <p:ph type="body" sz="quarter" idx="28" hasCustomPrompt="1"/>
          </p:nvPr>
        </p:nvSpPr>
        <p:spPr>
          <a:xfrm>
            <a:off x="4151945" y="4068125"/>
            <a:ext cx="3600000" cy="261610"/>
          </a:xfrm>
        </p:spPr>
        <p:txBody>
          <a:bodyPr/>
          <a:lstStyle>
            <a:lvl1pPr>
              <a:lnSpc>
                <a:spcPct val="100000"/>
              </a:lnSpc>
              <a:spcBef>
                <a:spcPts val="0"/>
              </a:spcBef>
              <a:spcAft>
                <a:spcPts val="1200"/>
              </a:spcAft>
              <a:defRPr sz="1100" b="0">
                <a:solidFill>
                  <a:schemeClr val="tx1"/>
                </a:solidFill>
              </a:defRPr>
            </a:lvl1pPr>
            <a:lvl3pPr>
              <a:spcBef>
                <a:spcPts val="1200"/>
              </a:spcBef>
              <a:defRPr/>
            </a:lvl3pPr>
            <a:lvl4pPr>
              <a:spcBef>
                <a:spcPts val="1200"/>
              </a:spcBef>
              <a:defRPr/>
            </a:lvl4pPr>
          </a:lstStyle>
          <a:p>
            <a:pPr lvl="0"/>
            <a:r>
              <a:rPr lang="fr-FR"/>
              <a:t>Niveau 1</a:t>
            </a:r>
          </a:p>
        </p:txBody>
      </p:sp>
      <p:sp>
        <p:nvSpPr>
          <p:cNvPr id="26" name="Espace réservé du texte 7">
            <a:extLst>
              <a:ext uri="{FF2B5EF4-FFF2-40B4-BE49-F238E27FC236}">
                <a16:creationId xmlns:a16="http://schemas.microsoft.com/office/drawing/2014/main" id="{D97E70D2-D16D-4B38-A84A-D8D23E90F038}"/>
              </a:ext>
            </a:extLst>
          </p:cNvPr>
          <p:cNvSpPr>
            <a:spLocks noGrp="1"/>
          </p:cNvSpPr>
          <p:nvPr>
            <p:ph type="body" sz="quarter" idx="29" hasCustomPrompt="1"/>
          </p:nvPr>
        </p:nvSpPr>
        <p:spPr>
          <a:xfrm>
            <a:off x="8042129" y="4068125"/>
            <a:ext cx="3600000" cy="261610"/>
          </a:xfrm>
        </p:spPr>
        <p:txBody>
          <a:bodyPr/>
          <a:lstStyle>
            <a:lvl1pPr>
              <a:lnSpc>
                <a:spcPct val="100000"/>
              </a:lnSpc>
              <a:spcBef>
                <a:spcPts val="0"/>
              </a:spcBef>
              <a:spcAft>
                <a:spcPts val="1200"/>
              </a:spcAft>
              <a:defRPr sz="1100" b="0">
                <a:solidFill>
                  <a:schemeClr val="tx1"/>
                </a:solidFill>
              </a:defRPr>
            </a:lvl1pPr>
            <a:lvl3pPr>
              <a:spcBef>
                <a:spcPts val="1200"/>
              </a:spcBef>
              <a:defRPr/>
            </a:lvl3pPr>
            <a:lvl4pPr>
              <a:spcBef>
                <a:spcPts val="1200"/>
              </a:spcBef>
              <a:defRPr/>
            </a:lvl4pPr>
          </a:lstStyle>
          <a:p>
            <a:pPr lvl="0"/>
            <a:r>
              <a:rPr lang="fr-FR"/>
              <a:t>Niveau 1</a:t>
            </a:r>
          </a:p>
        </p:txBody>
      </p:sp>
    </p:spTree>
    <p:extLst>
      <p:ext uri="{BB962C8B-B14F-4D97-AF65-F5344CB8AC3E}">
        <p14:creationId xmlns:p14="http://schemas.microsoft.com/office/powerpoint/2010/main" val="3801732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13" name="Espace réservé du texte 7">
            <a:extLst>
              <a:ext uri="{FF2B5EF4-FFF2-40B4-BE49-F238E27FC236}">
                <a16:creationId xmlns:a16="http://schemas.microsoft.com/office/drawing/2014/main" id="{1A476712-B4ED-4C63-B6DD-9A7000B8755C}"/>
              </a:ext>
            </a:extLst>
          </p:cNvPr>
          <p:cNvSpPr>
            <a:spLocks noGrp="1"/>
          </p:cNvSpPr>
          <p:nvPr>
            <p:ph type="body" sz="quarter" idx="15" hasCustomPrompt="1"/>
          </p:nvPr>
        </p:nvSpPr>
        <p:spPr>
          <a:xfrm>
            <a:off x="854636" y="2316107"/>
            <a:ext cx="2952000" cy="261610"/>
          </a:xfrm>
        </p:spPr>
        <p:txBody>
          <a:bodyPr/>
          <a:lstStyle>
            <a:lvl1pPr>
              <a:lnSpc>
                <a:spcPct val="100000"/>
              </a:lnSpc>
              <a:spcBef>
                <a:spcPts val="0"/>
              </a:spcBef>
              <a:spcAft>
                <a:spcPts val="1200"/>
              </a:spcAft>
              <a:defRPr sz="1100" b="0">
                <a:solidFill>
                  <a:schemeClr val="tx1"/>
                </a:solidFill>
              </a:defRPr>
            </a:lvl1pPr>
            <a:lvl3pPr>
              <a:spcBef>
                <a:spcPts val="1200"/>
              </a:spcBef>
              <a:defRPr/>
            </a:lvl3pPr>
            <a:lvl4pPr>
              <a:spcBef>
                <a:spcPts val="1200"/>
              </a:spcBef>
              <a:defRPr/>
            </a:lvl4pPr>
          </a:lstStyle>
          <a:p>
            <a:pPr lvl="0"/>
            <a:r>
              <a:rPr lang="fr-FR"/>
              <a:t>Niveau 1</a:t>
            </a:r>
          </a:p>
        </p:txBody>
      </p:sp>
      <p:sp>
        <p:nvSpPr>
          <p:cNvPr id="15" name="Espace réservé du texte 20">
            <a:extLst>
              <a:ext uri="{FF2B5EF4-FFF2-40B4-BE49-F238E27FC236}">
                <a16:creationId xmlns:a16="http://schemas.microsoft.com/office/drawing/2014/main" id="{4B7546A5-4184-49D3-A17A-51E301B6BA71}"/>
              </a:ext>
            </a:extLst>
          </p:cNvPr>
          <p:cNvSpPr>
            <a:spLocks noGrp="1"/>
          </p:cNvSpPr>
          <p:nvPr>
            <p:ph type="body" sz="quarter" idx="21" hasCustomPrompt="1"/>
          </p:nvPr>
        </p:nvSpPr>
        <p:spPr>
          <a:xfrm>
            <a:off x="364422" y="2369202"/>
            <a:ext cx="404971" cy="404971"/>
          </a:xfrm>
          <a:blipFill dpi="0" rotWithShape="1">
            <a:blip r:embed="rId2"/>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8" name="Espace réservé du texte 20">
            <a:extLst>
              <a:ext uri="{FF2B5EF4-FFF2-40B4-BE49-F238E27FC236}">
                <a16:creationId xmlns:a16="http://schemas.microsoft.com/office/drawing/2014/main" id="{A2D7FECD-7BC9-45BC-ABA4-7EF004A8E2F6}"/>
              </a:ext>
            </a:extLst>
          </p:cNvPr>
          <p:cNvSpPr>
            <a:spLocks noGrp="1"/>
          </p:cNvSpPr>
          <p:nvPr>
            <p:ph type="body" sz="quarter" idx="18" hasCustomPrompt="1"/>
          </p:nvPr>
        </p:nvSpPr>
        <p:spPr>
          <a:xfrm>
            <a:off x="364422" y="3904835"/>
            <a:ext cx="472284" cy="472284"/>
          </a:xfrm>
          <a:blipFill dpi="0" rotWithShape="1">
            <a:blip r:embed="rId3"/>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23" name="Espace réservé pour une image  15">
            <a:extLst>
              <a:ext uri="{FF2B5EF4-FFF2-40B4-BE49-F238E27FC236}">
                <a16:creationId xmlns:a16="http://schemas.microsoft.com/office/drawing/2014/main" id="{41425982-0ED0-49C3-A3BC-15AB8A053916}"/>
              </a:ext>
            </a:extLst>
          </p:cNvPr>
          <p:cNvSpPr>
            <a:spLocks noGrp="1"/>
          </p:cNvSpPr>
          <p:nvPr>
            <p:ph type="pic" sz="quarter" idx="26" hasCustomPrompt="1"/>
          </p:nvPr>
        </p:nvSpPr>
        <p:spPr>
          <a:xfrm>
            <a:off x="4264134" y="1814840"/>
            <a:ext cx="3663733" cy="4027548"/>
          </a:xfrm>
          <a:solidFill>
            <a:schemeClr val="accent5"/>
          </a:solidFill>
        </p:spPr>
        <p:txBody>
          <a:bodyPr tIns="0" bIns="2196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
        <p:nvSpPr>
          <p:cNvPr id="27" name="Espace réservé du texte 7">
            <a:extLst>
              <a:ext uri="{FF2B5EF4-FFF2-40B4-BE49-F238E27FC236}">
                <a16:creationId xmlns:a16="http://schemas.microsoft.com/office/drawing/2014/main" id="{A7B7B086-BBCB-4AF4-9FDE-410128C91D3B}"/>
              </a:ext>
            </a:extLst>
          </p:cNvPr>
          <p:cNvSpPr>
            <a:spLocks noGrp="1"/>
          </p:cNvSpPr>
          <p:nvPr>
            <p:ph type="body" sz="quarter" idx="27" hasCustomPrompt="1"/>
          </p:nvPr>
        </p:nvSpPr>
        <p:spPr>
          <a:xfrm>
            <a:off x="854636" y="3914561"/>
            <a:ext cx="2952000" cy="261610"/>
          </a:xfrm>
        </p:spPr>
        <p:txBody>
          <a:bodyPr/>
          <a:lstStyle>
            <a:lvl1pPr>
              <a:lnSpc>
                <a:spcPct val="100000"/>
              </a:lnSpc>
              <a:spcBef>
                <a:spcPts val="0"/>
              </a:spcBef>
              <a:spcAft>
                <a:spcPts val="1200"/>
              </a:spcAft>
              <a:defRPr sz="1100" b="0">
                <a:solidFill>
                  <a:schemeClr val="tx1"/>
                </a:solidFill>
              </a:defRPr>
            </a:lvl1pPr>
            <a:lvl3pPr>
              <a:spcBef>
                <a:spcPts val="1200"/>
              </a:spcBef>
              <a:defRPr/>
            </a:lvl3pPr>
            <a:lvl4pPr>
              <a:spcBef>
                <a:spcPts val="1200"/>
              </a:spcBef>
              <a:defRPr/>
            </a:lvl4pPr>
          </a:lstStyle>
          <a:p>
            <a:pPr lvl="0"/>
            <a:r>
              <a:rPr lang="fr-FR"/>
              <a:t>Niveau 1</a:t>
            </a:r>
          </a:p>
        </p:txBody>
      </p:sp>
      <p:sp>
        <p:nvSpPr>
          <p:cNvPr id="28" name="Espace réservé du texte 7">
            <a:extLst>
              <a:ext uri="{FF2B5EF4-FFF2-40B4-BE49-F238E27FC236}">
                <a16:creationId xmlns:a16="http://schemas.microsoft.com/office/drawing/2014/main" id="{C7423020-FA08-4829-8C71-543D6AB73DCD}"/>
              </a:ext>
            </a:extLst>
          </p:cNvPr>
          <p:cNvSpPr>
            <a:spLocks noGrp="1"/>
          </p:cNvSpPr>
          <p:nvPr>
            <p:ph type="body" sz="quarter" idx="28" hasCustomPrompt="1"/>
          </p:nvPr>
        </p:nvSpPr>
        <p:spPr>
          <a:xfrm>
            <a:off x="296227" y="1778635"/>
            <a:ext cx="3384000" cy="300082"/>
          </a:xfrm>
        </p:spPr>
        <p:txBody>
          <a:bodyPr/>
          <a:lstStyle>
            <a:lvl1pPr>
              <a:defRPr/>
            </a:lvl1pPr>
            <a:lvl3pPr>
              <a:spcBef>
                <a:spcPts val="1200"/>
              </a:spcBef>
              <a:defRPr/>
            </a:lvl3pPr>
            <a:lvl4pPr>
              <a:spcBef>
                <a:spcPts val="1200"/>
              </a:spcBef>
              <a:defRPr/>
            </a:lvl4pPr>
          </a:lstStyle>
          <a:p>
            <a:pPr lvl="0"/>
            <a:r>
              <a:rPr lang="fr-FR"/>
              <a:t>Niveau 1</a:t>
            </a:r>
          </a:p>
        </p:txBody>
      </p:sp>
      <p:sp>
        <p:nvSpPr>
          <p:cNvPr id="29" name="Espace réservé du texte 7">
            <a:extLst>
              <a:ext uri="{FF2B5EF4-FFF2-40B4-BE49-F238E27FC236}">
                <a16:creationId xmlns:a16="http://schemas.microsoft.com/office/drawing/2014/main" id="{7F9335C7-5604-4F23-8075-541EB156B4C1}"/>
              </a:ext>
            </a:extLst>
          </p:cNvPr>
          <p:cNvSpPr>
            <a:spLocks noGrp="1"/>
          </p:cNvSpPr>
          <p:nvPr>
            <p:ph type="body" sz="quarter" idx="29" hasCustomPrompt="1"/>
          </p:nvPr>
        </p:nvSpPr>
        <p:spPr>
          <a:xfrm>
            <a:off x="8009296" y="1778635"/>
            <a:ext cx="3283200" cy="559127"/>
          </a:xfrm>
        </p:spPr>
        <p:txBody>
          <a:bodyPr/>
          <a:lstStyle>
            <a:lvl1pPr>
              <a:defRPr/>
            </a:lvl1pPr>
            <a:lvl2pPr>
              <a:defRPr/>
            </a:lvl2pPr>
            <a:lvl3pPr>
              <a:spcBef>
                <a:spcPts val="1200"/>
              </a:spcBef>
              <a:defRPr/>
            </a:lvl3pPr>
            <a:lvl4pPr>
              <a:spcBef>
                <a:spcPts val="1200"/>
              </a:spcBef>
              <a:defRPr/>
            </a:lvl4pPr>
          </a:lstStyle>
          <a:p>
            <a:pPr lvl="0"/>
            <a:r>
              <a:rPr lang="fr-FR"/>
              <a:t>Niveau 1</a:t>
            </a:r>
          </a:p>
          <a:p>
            <a:pPr lvl="1"/>
            <a:r>
              <a:rPr lang="fr-FR"/>
              <a:t>Niveau 2</a:t>
            </a:r>
          </a:p>
        </p:txBody>
      </p:sp>
      <p:sp>
        <p:nvSpPr>
          <p:cNvPr id="30" name="Espace réservé du texte 24">
            <a:extLst>
              <a:ext uri="{FF2B5EF4-FFF2-40B4-BE49-F238E27FC236}">
                <a16:creationId xmlns:a16="http://schemas.microsoft.com/office/drawing/2014/main" id="{5B6E3BEE-8A74-40A9-9B02-17AE2BF14A16}"/>
              </a:ext>
            </a:extLst>
          </p:cNvPr>
          <p:cNvSpPr>
            <a:spLocks noGrp="1"/>
          </p:cNvSpPr>
          <p:nvPr>
            <p:ph type="body" sz="quarter" idx="20" hasCustomPrompt="1"/>
          </p:nvPr>
        </p:nvSpPr>
        <p:spPr>
          <a:xfrm>
            <a:off x="8547065" y="4456423"/>
            <a:ext cx="2482448" cy="467885"/>
          </a:xfrm>
        </p:spPr>
        <p:txBody>
          <a:bodyPr anchor="ctr"/>
          <a:lstStyle>
            <a:lvl1pPr>
              <a:lnSpc>
                <a:spcPct val="85000"/>
              </a:lnSpc>
              <a:spcBef>
                <a:spcPts val="0"/>
              </a:spcBef>
              <a:spcAft>
                <a:spcPts val="0"/>
              </a:spcAft>
              <a:defRPr sz="2750">
                <a:solidFill>
                  <a:schemeClr val="tx1"/>
                </a:solidFill>
                <a:latin typeface="+mj-lt"/>
              </a:defRPr>
            </a:lvl1pPr>
          </a:lstStyle>
          <a:p>
            <a:pPr lvl="0"/>
            <a:r>
              <a:rPr lang="fr-FR"/>
              <a:t>Texte</a:t>
            </a:r>
          </a:p>
        </p:txBody>
      </p:sp>
      <p:sp>
        <p:nvSpPr>
          <p:cNvPr id="31" name="Espace réservé du texte 36">
            <a:extLst>
              <a:ext uri="{FF2B5EF4-FFF2-40B4-BE49-F238E27FC236}">
                <a16:creationId xmlns:a16="http://schemas.microsoft.com/office/drawing/2014/main" id="{CCCB8137-AD71-4E90-8D41-AEE6A553BD2A}"/>
              </a:ext>
            </a:extLst>
          </p:cNvPr>
          <p:cNvSpPr>
            <a:spLocks noGrp="1"/>
          </p:cNvSpPr>
          <p:nvPr>
            <p:ph type="body" sz="quarter" idx="30" hasCustomPrompt="1"/>
          </p:nvPr>
        </p:nvSpPr>
        <p:spPr>
          <a:xfrm>
            <a:off x="8135501" y="3787181"/>
            <a:ext cx="532800" cy="356400"/>
          </a:xfrm>
          <a:blipFill>
            <a:blip r:embed="rId4"/>
            <a:stretch>
              <a:fillRect/>
            </a:stretch>
          </a:blipFill>
        </p:spPr>
        <p:txBody>
          <a:bodyPr/>
          <a:lstStyle>
            <a:lvl1pPr>
              <a:defRPr/>
            </a:lvl1pPr>
          </a:lstStyle>
          <a:p>
            <a:pPr lvl="0"/>
            <a:r>
              <a:rPr lang="fr-FR"/>
              <a:t> </a:t>
            </a:r>
          </a:p>
        </p:txBody>
      </p:sp>
      <p:sp>
        <p:nvSpPr>
          <p:cNvPr id="32" name="Espace réservé du texte 36">
            <a:extLst>
              <a:ext uri="{FF2B5EF4-FFF2-40B4-BE49-F238E27FC236}">
                <a16:creationId xmlns:a16="http://schemas.microsoft.com/office/drawing/2014/main" id="{767BC127-EC56-4E45-9BB0-5DD6CE12A0E7}"/>
              </a:ext>
            </a:extLst>
          </p:cNvPr>
          <p:cNvSpPr>
            <a:spLocks noGrp="1"/>
          </p:cNvSpPr>
          <p:nvPr>
            <p:ph type="body" sz="quarter" idx="22" hasCustomPrompt="1"/>
          </p:nvPr>
        </p:nvSpPr>
        <p:spPr>
          <a:xfrm>
            <a:off x="10707617" y="4966122"/>
            <a:ext cx="532800" cy="356400"/>
          </a:xfrm>
          <a:blipFill>
            <a:blip r:embed="rId5"/>
            <a:stretch>
              <a:fillRect/>
            </a:stretch>
          </a:blipFill>
        </p:spPr>
        <p:txBody>
          <a:bodyPr/>
          <a:lstStyle>
            <a:lvl1pPr>
              <a:defRPr/>
            </a:lvl1pPr>
          </a:lstStyle>
          <a:p>
            <a:pPr lvl="0"/>
            <a:r>
              <a:rPr lang="fr-FR"/>
              <a:t> </a:t>
            </a:r>
          </a:p>
        </p:txBody>
      </p:sp>
    </p:spTree>
    <p:extLst>
      <p:ext uri="{BB962C8B-B14F-4D97-AF65-F5344CB8AC3E}">
        <p14:creationId xmlns:p14="http://schemas.microsoft.com/office/powerpoint/2010/main" val="2832827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20" name="Espace réservé pour une image  19">
            <a:extLst>
              <a:ext uri="{FF2B5EF4-FFF2-40B4-BE49-F238E27FC236}">
                <a16:creationId xmlns:a16="http://schemas.microsoft.com/office/drawing/2014/main" id="{7AD97E03-AFE3-4DC2-84C1-CEB9326D9564}"/>
              </a:ext>
            </a:extLst>
          </p:cNvPr>
          <p:cNvSpPr>
            <a:spLocks noGrp="1"/>
          </p:cNvSpPr>
          <p:nvPr>
            <p:ph type="pic" sz="quarter" idx="26" hasCustomPrompt="1"/>
          </p:nvPr>
        </p:nvSpPr>
        <p:spPr>
          <a:xfrm>
            <a:off x="395287" y="1814838"/>
            <a:ext cx="1639161" cy="1249831"/>
          </a:xfrm>
          <a:custGeom>
            <a:avLst/>
            <a:gdLst>
              <a:gd name="connsiteX0" fmla="*/ 613005 w 1643726"/>
              <a:gd name="connsiteY0" fmla="*/ 0 h 1249831"/>
              <a:gd name="connsiteX1" fmla="*/ 1643726 w 1643726"/>
              <a:gd name="connsiteY1" fmla="*/ 0 h 1249831"/>
              <a:gd name="connsiteX2" fmla="*/ 1643726 w 1643726"/>
              <a:gd name="connsiteY2" fmla="*/ 1249831 h 1249831"/>
              <a:gd name="connsiteX3" fmla="*/ 613005 w 1643726"/>
              <a:gd name="connsiteY3" fmla="*/ 1249831 h 1249831"/>
              <a:gd name="connsiteX4" fmla="*/ 0 w 1643726"/>
              <a:gd name="connsiteY4" fmla="*/ 624915 h 124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726" h="1249831">
                <a:moveTo>
                  <a:pt x="613005" y="0"/>
                </a:moveTo>
                <a:lnTo>
                  <a:pt x="1643726" y="0"/>
                </a:lnTo>
                <a:lnTo>
                  <a:pt x="1643726" y="1249831"/>
                </a:lnTo>
                <a:lnTo>
                  <a:pt x="613005" y="1249831"/>
                </a:lnTo>
                <a:lnTo>
                  <a:pt x="0" y="624915"/>
                </a:lnTo>
                <a:close/>
              </a:path>
            </a:pathLst>
          </a:custGeom>
          <a:solidFill>
            <a:schemeClr val="accent5"/>
          </a:solidFill>
        </p:spPr>
        <p:txBody>
          <a:bodyPr wrap="square" tIns="0" bIns="720000" anchor="b">
            <a:noAutofit/>
          </a:bodyPr>
          <a:lstStyle>
            <a:lvl1pPr algn="ctr">
              <a:spcBef>
                <a:spcPts val="0"/>
              </a:spcBef>
              <a:spcAft>
                <a:spcPts val="0"/>
              </a:spcAft>
              <a:defRPr sz="800" b="0">
                <a:solidFill>
                  <a:schemeClr val="tx1"/>
                </a:solidFill>
              </a:defRPr>
            </a:lvl1pPr>
          </a:lstStyle>
          <a:p>
            <a:r>
              <a:rPr lang="fr-FR"/>
              <a:t>Cliquez sur l’icône </a:t>
            </a:r>
            <a:br>
              <a:rPr lang="fr-FR"/>
            </a:br>
            <a:r>
              <a:rPr lang="fr-FR"/>
              <a:t>pour insérer une image</a:t>
            </a:r>
            <a:br>
              <a:rPr lang="fr-FR"/>
            </a:br>
            <a:r>
              <a:rPr lang="fr-FR"/>
              <a:t>↓</a:t>
            </a:r>
          </a:p>
        </p:txBody>
      </p:sp>
      <p:sp>
        <p:nvSpPr>
          <p:cNvPr id="28" name="Espace réservé du texte 7">
            <a:extLst>
              <a:ext uri="{FF2B5EF4-FFF2-40B4-BE49-F238E27FC236}">
                <a16:creationId xmlns:a16="http://schemas.microsoft.com/office/drawing/2014/main" id="{C7423020-FA08-4829-8C71-543D6AB73DCD}"/>
              </a:ext>
            </a:extLst>
          </p:cNvPr>
          <p:cNvSpPr>
            <a:spLocks noGrp="1"/>
          </p:cNvSpPr>
          <p:nvPr>
            <p:ph type="body" sz="quarter" idx="28" hasCustomPrompt="1"/>
          </p:nvPr>
        </p:nvSpPr>
        <p:spPr>
          <a:xfrm>
            <a:off x="2258377" y="1778635"/>
            <a:ext cx="3276000" cy="559127"/>
          </a:xfrm>
        </p:spPr>
        <p:txBody>
          <a:bodyPr/>
          <a:lstStyle>
            <a:lvl1pPr>
              <a:defRPr/>
            </a:lvl1pPr>
            <a:lvl2pPr>
              <a:defRPr/>
            </a:lvl2pPr>
            <a:lvl3pPr>
              <a:spcBef>
                <a:spcPts val="1200"/>
              </a:spcBef>
              <a:defRPr/>
            </a:lvl3pPr>
            <a:lvl4pPr>
              <a:spcBef>
                <a:spcPts val="1200"/>
              </a:spcBef>
              <a:defRPr/>
            </a:lvl4pPr>
          </a:lstStyle>
          <a:p>
            <a:pPr lvl="0"/>
            <a:r>
              <a:rPr lang="fr-FR"/>
              <a:t>Niveau 1</a:t>
            </a:r>
          </a:p>
          <a:p>
            <a:pPr lvl="1"/>
            <a:r>
              <a:rPr lang="fr-FR"/>
              <a:t>Niveau 2</a:t>
            </a:r>
          </a:p>
        </p:txBody>
      </p:sp>
      <p:sp>
        <p:nvSpPr>
          <p:cNvPr id="24" name="Espace réservé pour une image  23">
            <a:extLst>
              <a:ext uri="{FF2B5EF4-FFF2-40B4-BE49-F238E27FC236}">
                <a16:creationId xmlns:a16="http://schemas.microsoft.com/office/drawing/2014/main" id="{3AFD4D93-C6E1-42E3-8763-BFCC4E57A98C}"/>
              </a:ext>
            </a:extLst>
          </p:cNvPr>
          <p:cNvSpPr>
            <a:spLocks noGrp="1"/>
          </p:cNvSpPr>
          <p:nvPr>
            <p:ph type="pic" sz="quarter" idx="29" hasCustomPrompt="1"/>
          </p:nvPr>
        </p:nvSpPr>
        <p:spPr>
          <a:xfrm>
            <a:off x="395287" y="4030988"/>
            <a:ext cx="1639161" cy="1249831"/>
          </a:xfrm>
          <a:custGeom>
            <a:avLst/>
            <a:gdLst>
              <a:gd name="connsiteX0" fmla="*/ 613005 w 1643726"/>
              <a:gd name="connsiteY0" fmla="*/ 0 h 1249831"/>
              <a:gd name="connsiteX1" fmla="*/ 1643726 w 1643726"/>
              <a:gd name="connsiteY1" fmla="*/ 0 h 1249831"/>
              <a:gd name="connsiteX2" fmla="*/ 1643726 w 1643726"/>
              <a:gd name="connsiteY2" fmla="*/ 1249831 h 1249831"/>
              <a:gd name="connsiteX3" fmla="*/ 613005 w 1643726"/>
              <a:gd name="connsiteY3" fmla="*/ 1249831 h 1249831"/>
              <a:gd name="connsiteX4" fmla="*/ 0 w 1643726"/>
              <a:gd name="connsiteY4" fmla="*/ 624915 h 124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726" h="1249831">
                <a:moveTo>
                  <a:pt x="613005" y="0"/>
                </a:moveTo>
                <a:lnTo>
                  <a:pt x="1643726" y="0"/>
                </a:lnTo>
                <a:lnTo>
                  <a:pt x="1643726" y="1249831"/>
                </a:lnTo>
                <a:lnTo>
                  <a:pt x="613005" y="1249831"/>
                </a:lnTo>
                <a:lnTo>
                  <a:pt x="0" y="624915"/>
                </a:lnTo>
                <a:close/>
              </a:path>
            </a:pathLst>
          </a:custGeom>
          <a:solidFill>
            <a:schemeClr val="accent5"/>
          </a:solidFill>
        </p:spPr>
        <p:txBody>
          <a:bodyPr wrap="square" tIns="0" bIns="720000" anchor="b">
            <a:noAutofit/>
          </a:bodyPr>
          <a:lstStyle>
            <a:lvl1pPr algn="ctr">
              <a:spcBef>
                <a:spcPts val="0"/>
              </a:spcBef>
              <a:spcAft>
                <a:spcPts val="0"/>
              </a:spcAft>
              <a:defRPr sz="800" b="0">
                <a:solidFill>
                  <a:schemeClr val="tx1"/>
                </a:solidFill>
              </a:defRPr>
            </a:lvl1pPr>
          </a:lstStyle>
          <a:p>
            <a:r>
              <a:rPr lang="fr-FR"/>
              <a:t>Cliquez sur l’icône </a:t>
            </a:r>
            <a:br>
              <a:rPr lang="fr-FR"/>
            </a:br>
            <a:r>
              <a:rPr lang="fr-FR"/>
              <a:t>pour insérer une image</a:t>
            </a:r>
            <a:br>
              <a:rPr lang="fr-FR"/>
            </a:br>
            <a:r>
              <a:rPr lang="fr-FR"/>
              <a:t>↓</a:t>
            </a:r>
          </a:p>
        </p:txBody>
      </p:sp>
      <p:sp>
        <p:nvSpPr>
          <p:cNvPr id="25" name="Espace réservé du texte 7">
            <a:extLst>
              <a:ext uri="{FF2B5EF4-FFF2-40B4-BE49-F238E27FC236}">
                <a16:creationId xmlns:a16="http://schemas.microsoft.com/office/drawing/2014/main" id="{9F0DE2CB-5A7E-463D-8A4B-7BF16BB2D1F5}"/>
              </a:ext>
            </a:extLst>
          </p:cNvPr>
          <p:cNvSpPr>
            <a:spLocks noGrp="1"/>
          </p:cNvSpPr>
          <p:nvPr>
            <p:ph type="body" sz="quarter" idx="30" hasCustomPrompt="1"/>
          </p:nvPr>
        </p:nvSpPr>
        <p:spPr>
          <a:xfrm>
            <a:off x="2258377" y="3994785"/>
            <a:ext cx="3276000" cy="559127"/>
          </a:xfrm>
        </p:spPr>
        <p:txBody>
          <a:bodyPr/>
          <a:lstStyle>
            <a:lvl1pPr>
              <a:defRPr/>
            </a:lvl1pPr>
            <a:lvl2pPr>
              <a:defRPr/>
            </a:lvl2pPr>
            <a:lvl3pPr>
              <a:spcBef>
                <a:spcPts val="1200"/>
              </a:spcBef>
              <a:defRPr/>
            </a:lvl3pPr>
            <a:lvl4pPr>
              <a:spcBef>
                <a:spcPts val="1200"/>
              </a:spcBef>
              <a:defRPr/>
            </a:lvl4pPr>
          </a:lstStyle>
          <a:p>
            <a:pPr lvl="0"/>
            <a:r>
              <a:rPr lang="fr-FR"/>
              <a:t>Niveau 1</a:t>
            </a:r>
          </a:p>
          <a:p>
            <a:pPr lvl="1"/>
            <a:r>
              <a:rPr lang="fr-FR"/>
              <a:t>Niveau 2</a:t>
            </a:r>
          </a:p>
        </p:txBody>
      </p:sp>
      <p:sp>
        <p:nvSpPr>
          <p:cNvPr id="26" name="Espace réservé pour une image  25">
            <a:extLst>
              <a:ext uri="{FF2B5EF4-FFF2-40B4-BE49-F238E27FC236}">
                <a16:creationId xmlns:a16="http://schemas.microsoft.com/office/drawing/2014/main" id="{0B0B882A-F9E7-4242-9F30-315F6B53DB3D}"/>
              </a:ext>
            </a:extLst>
          </p:cNvPr>
          <p:cNvSpPr>
            <a:spLocks noGrp="1"/>
          </p:cNvSpPr>
          <p:nvPr>
            <p:ph type="pic" sz="quarter" idx="31" hasCustomPrompt="1"/>
          </p:nvPr>
        </p:nvSpPr>
        <p:spPr>
          <a:xfrm>
            <a:off x="6148387" y="1814838"/>
            <a:ext cx="1639161" cy="1249831"/>
          </a:xfrm>
          <a:custGeom>
            <a:avLst/>
            <a:gdLst>
              <a:gd name="connsiteX0" fmla="*/ 613005 w 1643726"/>
              <a:gd name="connsiteY0" fmla="*/ 0 h 1249831"/>
              <a:gd name="connsiteX1" fmla="*/ 1643726 w 1643726"/>
              <a:gd name="connsiteY1" fmla="*/ 0 h 1249831"/>
              <a:gd name="connsiteX2" fmla="*/ 1643726 w 1643726"/>
              <a:gd name="connsiteY2" fmla="*/ 1249831 h 1249831"/>
              <a:gd name="connsiteX3" fmla="*/ 613005 w 1643726"/>
              <a:gd name="connsiteY3" fmla="*/ 1249831 h 1249831"/>
              <a:gd name="connsiteX4" fmla="*/ 0 w 1643726"/>
              <a:gd name="connsiteY4" fmla="*/ 624915 h 124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726" h="1249831">
                <a:moveTo>
                  <a:pt x="613005" y="0"/>
                </a:moveTo>
                <a:lnTo>
                  <a:pt x="1643726" y="0"/>
                </a:lnTo>
                <a:lnTo>
                  <a:pt x="1643726" y="1249831"/>
                </a:lnTo>
                <a:lnTo>
                  <a:pt x="613005" y="1249831"/>
                </a:lnTo>
                <a:lnTo>
                  <a:pt x="0" y="624915"/>
                </a:lnTo>
                <a:close/>
              </a:path>
            </a:pathLst>
          </a:custGeom>
          <a:solidFill>
            <a:schemeClr val="accent5"/>
          </a:solidFill>
        </p:spPr>
        <p:txBody>
          <a:bodyPr wrap="square" tIns="0" bIns="720000" anchor="b">
            <a:noAutofit/>
          </a:bodyPr>
          <a:lstStyle>
            <a:lvl1pPr algn="ctr">
              <a:spcBef>
                <a:spcPts val="0"/>
              </a:spcBef>
              <a:spcAft>
                <a:spcPts val="0"/>
              </a:spcAft>
              <a:defRPr sz="800" b="0">
                <a:solidFill>
                  <a:schemeClr val="tx1"/>
                </a:solidFill>
              </a:defRPr>
            </a:lvl1pPr>
          </a:lstStyle>
          <a:p>
            <a:r>
              <a:rPr lang="fr-FR"/>
              <a:t>Cliquez sur l’icône </a:t>
            </a:r>
            <a:br>
              <a:rPr lang="fr-FR"/>
            </a:br>
            <a:r>
              <a:rPr lang="fr-FR"/>
              <a:t>pour insérer une image</a:t>
            </a:r>
            <a:br>
              <a:rPr lang="fr-FR"/>
            </a:br>
            <a:r>
              <a:rPr lang="fr-FR"/>
              <a:t>↓</a:t>
            </a:r>
          </a:p>
        </p:txBody>
      </p:sp>
      <p:sp>
        <p:nvSpPr>
          <p:cNvPr id="33" name="Espace réservé du texte 7">
            <a:extLst>
              <a:ext uri="{FF2B5EF4-FFF2-40B4-BE49-F238E27FC236}">
                <a16:creationId xmlns:a16="http://schemas.microsoft.com/office/drawing/2014/main" id="{2BC322B9-284C-45A7-B1B3-40AE85929D91}"/>
              </a:ext>
            </a:extLst>
          </p:cNvPr>
          <p:cNvSpPr>
            <a:spLocks noGrp="1"/>
          </p:cNvSpPr>
          <p:nvPr>
            <p:ph type="body" sz="quarter" idx="32" hasCustomPrompt="1"/>
          </p:nvPr>
        </p:nvSpPr>
        <p:spPr>
          <a:xfrm>
            <a:off x="8011477" y="1778635"/>
            <a:ext cx="3276000" cy="559127"/>
          </a:xfrm>
        </p:spPr>
        <p:txBody>
          <a:bodyPr/>
          <a:lstStyle>
            <a:lvl1pPr>
              <a:defRPr/>
            </a:lvl1pPr>
            <a:lvl2pPr>
              <a:defRPr/>
            </a:lvl2pPr>
            <a:lvl3pPr>
              <a:spcBef>
                <a:spcPts val="1200"/>
              </a:spcBef>
              <a:defRPr/>
            </a:lvl3pPr>
            <a:lvl4pPr>
              <a:spcBef>
                <a:spcPts val="1200"/>
              </a:spcBef>
              <a:defRPr/>
            </a:lvl4pPr>
          </a:lstStyle>
          <a:p>
            <a:pPr lvl="0"/>
            <a:r>
              <a:rPr lang="fr-FR"/>
              <a:t>Niveau 1</a:t>
            </a:r>
          </a:p>
          <a:p>
            <a:pPr lvl="1"/>
            <a:r>
              <a:rPr lang="fr-FR"/>
              <a:t>Niveau 2</a:t>
            </a:r>
          </a:p>
        </p:txBody>
      </p:sp>
      <p:sp>
        <p:nvSpPr>
          <p:cNvPr id="34" name="Espace réservé pour une image  33">
            <a:extLst>
              <a:ext uri="{FF2B5EF4-FFF2-40B4-BE49-F238E27FC236}">
                <a16:creationId xmlns:a16="http://schemas.microsoft.com/office/drawing/2014/main" id="{C580D332-D6AB-41CF-826D-581070E8F369}"/>
              </a:ext>
            </a:extLst>
          </p:cNvPr>
          <p:cNvSpPr>
            <a:spLocks noGrp="1"/>
          </p:cNvSpPr>
          <p:nvPr>
            <p:ph type="pic" sz="quarter" idx="33" hasCustomPrompt="1"/>
          </p:nvPr>
        </p:nvSpPr>
        <p:spPr>
          <a:xfrm>
            <a:off x="6148387" y="4030988"/>
            <a:ext cx="1639161" cy="1249831"/>
          </a:xfrm>
          <a:custGeom>
            <a:avLst/>
            <a:gdLst>
              <a:gd name="connsiteX0" fmla="*/ 613005 w 1643726"/>
              <a:gd name="connsiteY0" fmla="*/ 0 h 1249831"/>
              <a:gd name="connsiteX1" fmla="*/ 1643726 w 1643726"/>
              <a:gd name="connsiteY1" fmla="*/ 0 h 1249831"/>
              <a:gd name="connsiteX2" fmla="*/ 1643726 w 1643726"/>
              <a:gd name="connsiteY2" fmla="*/ 1249831 h 1249831"/>
              <a:gd name="connsiteX3" fmla="*/ 613005 w 1643726"/>
              <a:gd name="connsiteY3" fmla="*/ 1249831 h 1249831"/>
              <a:gd name="connsiteX4" fmla="*/ 0 w 1643726"/>
              <a:gd name="connsiteY4" fmla="*/ 624915 h 124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726" h="1249831">
                <a:moveTo>
                  <a:pt x="613005" y="0"/>
                </a:moveTo>
                <a:lnTo>
                  <a:pt x="1643726" y="0"/>
                </a:lnTo>
                <a:lnTo>
                  <a:pt x="1643726" y="1249831"/>
                </a:lnTo>
                <a:lnTo>
                  <a:pt x="613005" y="1249831"/>
                </a:lnTo>
                <a:lnTo>
                  <a:pt x="0" y="624915"/>
                </a:lnTo>
                <a:close/>
              </a:path>
            </a:pathLst>
          </a:custGeom>
          <a:solidFill>
            <a:schemeClr val="accent5"/>
          </a:solidFill>
        </p:spPr>
        <p:txBody>
          <a:bodyPr wrap="square" tIns="0" bIns="720000" anchor="b">
            <a:noAutofit/>
          </a:bodyPr>
          <a:lstStyle>
            <a:lvl1pPr algn="ctr">
              <a:spcBef>
                <a:spcPts val="0"/>
              </a:spcBef>
              <a:spcAft>
                <a:spcPts val="0"/>
              </a:spcAft>
              <a:defRPr sz="800" b="0">
                <a:solidFill>
                  <a:schemeClr val="tx1"/>
                </a:solidFill>
              </a:defRPr>
            </a:lvl1pPr>
          </a:lstStyle>
          <a:p>
            <a:r>
              <a:rPr lang="fr-FR"/>
              <a:t>Cliquez sur l’icône </a:t>
            </a:r>
            <a:br>
              <a:rPr lang="fr-FR"/>
            </a:br>
            <a:r>
              <a:rPr lang="fr-FR"/>
              <a:t>pour insérer une image</a:t>
            </a:r>
            <a:br>
              <a:rPr lang="fr-FR"/>
            </a:br>
            <a:r>
              <a:rPr lang="fr-FR"/>
              <a:t>↓</a:t>
            </a:r>
          </a:p>
        </p:txBody>
      </p:sp>
      <p:sp>
        <p:nvSpPr>
          <p:cNvPr id="35" name="Espace réservé du texte 7">
            <a:extLst>
              <a:ext uri="{FF2B5EF4-FFF2-40B4-BE49-F238E27FC236}">
                <a16:creationId xmlns:a16="http://schemas.microsoft.com/office/drawing/2014/main" id="{636202A3-9E37-46BA-9ACF-238085E5318A}"/>
              </a:ext>
            </a:extLst>
          </p:cNvPr>
          <p:cNvSpPr>
            <a:spLocks noGrp="1"/>
          </p:cNvSpPr>
          <p:nvPr>
            <p:ph type="body" sz="quarter" idx="34" hasCustomPrompt="1"/>
          </p:nvPr>
        </p:nvSpPr>
        <p:spPr>
          <a:xfrm>
            <a:off x="8011477" y="3994785"/>
            <a:ext cx="3276000" cy="559127"/>
          </a:xfrm>
        </p:spPr>
        <p:txBody>
          <a:bodyPr/>
          <a:lstStyle>
            <a:lvl1pPr>
              <a:defRPr/>
            </a:lvl1pPr>
            <a:lvl2pPr>
              <a:defRPr/>
            </a:lvl2pPr>
            <a:lvl3pPr>
              <a:spcBef>
                <a:spcPts val="1200"/>
              </a:spcBef>
              <a:defRPr/>
            </a:lvl3pPr>
            <a:lvl4pPr>
              <a:spcBef>
                <a:spcPts val="1200"/>
              </a:spcBef>
              <a:defRPr/>
            </a:lvl4pPr>
          </a:lstStyle>
          <a:p>
            <a:pPr lvl="0"/>
            <a:r>
              <a:rPr lang="fr-FR"/>
              <a:t>Niveau 1</a:t>
            </a:r>
          </a:p>
          <a:p>
            <a:pPr lvl="1"/>
            <a:r>
              <a:rPr lang="fr-FR"/>
              <a:t>Niveau 2</a:t>
            </a:r>
          </a:p>
        </p:txBody>
      </p:sp>
    </p:spTree>
    <p:extLst>
      <p:ext uri="{BB962C8B-B14F-4D97-AF65-F5344CB8AC3E}">
        <p14:creationId xmlns:p14="http://schemas.microsoft.com/office/powerpoint/2010/main" val="207795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re et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4DD54F-E603-4A47-A3A0-0E39A5861D0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B113F84D-E2AB-42E2-98C3-E37AA22247C3}"/>
              </a:ext>
            </a:extLst>
          </p:cNvPr>
          <p:cNvSpPr txBox="1"/>
          <p:nvPr userDrawn="1"/>
        </p:nvSpPr>
        <p:spPr>
          <a:xfrm>
            <a:off x="300147" y="6310058"/>
            <a:ext cx="880369" cy="300082"/>
          </a:xfrm>
          <a:prstGeom prst="rect">
            <a:avLst/>
          </a:prstGeom>
          <a:noFill/>
        </p:spPr>
        <p:txBody>
          <a:bodyPr wrap="none" rtlCol="0">
            <a:spAutoFit/>
          </a:bodyPr>
          <a:lstStyle/>
          <a:p>
            <a:pPr algn="l"/>
            <a:r>
              <a:rPr lang="fr-FR" sz="1350" b="1">
                <a:solidFill>
                  <a:schemeClr val="tx1"/>
                </a:solidFill>
              </a:rPr>
              <a:t>vilogia.fr</a:t>
            </a:r>
          </a:p>
        </p:txBody>
      </p:sp>
      <p:sp>
        <p:nvSpPr>
          <p:cNvPr id="22" name="Espace réservé du texte 36">
            <a:extLst>
              <a:ext uri="{FF2B5EF4-FFF2-40B4-BE49-F238E27FC236}">
                <a16:creationId xmlns:a16="http://schemas.microsoft.com/office/drawing/2014/main" id="{C569F64F-BEC6-4A23-A7DB-487127D540BD}"/>
              </a:ext>
            </a:extLst>
          </p:cNvPr>
          <p:cNvSpPr>
            <a:spLocks noGrp="1"/>
          </p:cNvSpPr>
          <p:nvPr>
            <p:ph type="body" sz="quarter" idx="30" hasCustomPrompt="1"/>
          </p:nvPr>
        </p:nvSpPr>
        <p:spPr>
          <a:xfrm>
            <a:off x="2868176" y="2646866"/>
            <a:ext cx="913249" cy="610890"/>
          </a:xfrm>
          <a:blipFill>
            <a:blip r:embed="rId2"/>
            <a:stretch>
              <a:fillRect/>
            </a:stretch>
          </a:blipFill>
        </p:spPr>
        <p:txBody>
          <a:bodyPr/>
          <a:lstStyle>
            <a:lvl1pPr>
              <a:defRPr/>
            </a:lvl1pPr>
          </a:lstStyle>
          <a:p>
            <a:pPr lvl="0"/>
            <a:r>
              <a:rPr lang="fr-FR"/>
              <a:t> </a:t>
            </a:r>
          </a:p>
        </p:txBody>
      </p:sp>
      <p:sp>
        <p:nvSpPr>
          <p:cNvPr id="23" name="Espace réservé du texte 36">
            <a:extLst>
              <a:ext uri="{FF2B5EF4-FFF2-40B4-BE49-F238E27FC236}">
                <a16:creationId xmlns:a16="http://schemas.microsoft.com/office/drawing/2014/main" id="{97D43BDE-BE73-4F82-96C4-68EA60BECCCC}"/>
              </a:ext>
            </a:extLst>
          </p:cNvPr>
          <p:cNvSpPr>
            <a:spLocks noGrp="1"/>
          </p:cNvSpPr>
          <p:nvPr>
            <p:ph type="body" sz="quarter" idx="22" hasCustomPrompt="1"/>
          </p:nvPr>
        </p:nvSpPr>
        <p:spPr>
          <a:xfrm>
            <a:off x="8364467" y="3622275"/>
            <a:ext cx="913249" cy="610890"/>
          </a:xfrm>
          <a:blipFill>
            <a:blip r:embed="rId3"/>
            <a:stretch>
              <a:fillRect/>
            </a:stretch>
          </a:blipFill>
        </p:spPr>
        <p:txBody>
          <a:bodyPr/>
          <a:lstStyle>
            <a:lvl1pPr>
              <a:defRPr/>
            </a:lvl1pPr>
          </a:lstStyle>
          <a:p>
            <a:pPr lvl="0"/>
            <a:r>
              <a:rPr lang="fr-FR"/>
              <a:t> </a:t>
            </a:r>
          </a:p>
        </p:txBody>
      </p:sp>
      <p:sp>
        <p:nvSpPr>
          <p:cNvPr id="11" name="ZoneTexte 10">
            <a:extLst>
              <a:ext uri="{FF2B5EF4-FFF2-40B4-BE49-F238E27FC236}">
                <a16:creationId xmlns:a16="http://schemas.microsoft.com/office/drawing/2014/main" id="{43276F66-A02B-4587-AA2C-0E0F326D1E11}"/>
              </a:ext>
            </a:extLst>
          </p:cNvPr>
          <p:cNvSpPr txBox="1"/>
          <p:nvPr userDrawn="1"/>
        </p:nvSpPr>
        <p:spPr>
          <a:xfrm>
            <a:off x="3357563" y="3102305"/>
            <a:ext cx="5476875" cy="824841"/>
          </a:xfrm>
          <a:prstGeom prst="rect">
            <a:avLst/>
          </a:prstGeom>
          <a:noFill/>
        </p:spPr>
        <p:txBody>
          <a:bodyPr wrap="square" rtlCol="0">
            <a:spAutoFit/>
          </a:bodyPr>
          <a:lstStyle/>
          <a:p>
            <a:pPr algn="ctr"/>
            <a:r>
              <a:rPr lang="fr-FR" sz="4760">
                <a:solidFill>
                  <a:schemeClr val="tx1"/>
                </a:solidFill>
                <a:latin typeface="+mj-lt"/>
              </a:rPr>
              <a:t>À vous de jouer !</a:t>
            </a:r>
          </a:p>
        </p:txBody>
      </p:sp>
      <p:pic>
        <p:nvPicPr>
          <p:cNvPr id="9" name="Image 8">
            <a:extLst>
              <a:ext uri="{FF2B5EF4-FFF2-40B4-BE49-F238E27FC236}">
                <a16:creationId xmlns:a16="http://schemas.microsoft.com/office/drawing/2014/main" id="{86ABDDAC-17C0-4911-AB55-34108378E20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39481" y="5669724"/>
            <a:ext cx="927665" cy="897217"/>
          </a:xfrm>
          <a:prstGeom prst="rect">
            <a:avLst/>
          </a:prstGeom>
        </p:spPr>
      </p:pic>
    </p:spTree>
    <p:extLst>
      <p:ext uri="{BB962C8B-B14F-4D97-AF65-F5344CB8AC3E}">
        <p14:creationId xmlns:p14="http://schemas.microsoft.com/office/powerpoint/2010/main" val="521031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0F606AB-867B-4AAE-B6CA-E28E6AC8F4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3" r="243"/>
          <a:stretch/>
        </p:blipFill>
        <p:spPr>
          <a:xfrm>
            <a:off x="1184" y="0"/>
            <a:ext cx="12189631" cy="6858000"/>
          </a:xfrm>
          <a:prstGeom prst="rect">
            <a:avLst/>
          </a:prstGeom>
        </p:spPr>
      </p:pic>
      <p:sp>
        <p:nvSpPr>
          <p:cNvPr id="14" name="Espace réservé de la date 13">
            <a:extLst>
              <a:ext uri="{FF2B5EF4-FFF2-40B4-BE49-F238E27FC236}">
                <a16:creationId xmlns:a16="http://schemas.microsoft.com/office/drawing/2014/main" id="{3BBAA4D3-D900-4013-9E98-261BB6716EE2}"/>
              </a:ext>
            </a:extLst>
          </p:cNvPr>
          <p:cNvSpPr>
            <a:spLocks noGrp="1"/>
          </p:cNvSpPr>
          <p:nvPr>
            <p:ph type="dt" sz="half" idx="10"/>
          </p:nvPr>
        </p:nvSpPr>
        <p:spPr/>
        <p:txBody>
          <a:bodyPr/>
          <a:lstStyle/>
          <a:p>
            <a:fld id="{7603FF68-1B1E-4CC2-A6CC-F62782A19E0D}" type="datetime4">
              <a:rPr lang="fr-FR" smtClean="0"/>
              <a:pPr/>
              <a:t>6 mars 2022</a:t>
            </a:fld>
            <a:endParaRPr lang="fr-FR"/>
          </a:p>
        </p:txBody>
      </p:sp>
      <p:sp>
        <p:nvSpPr>
          <p:cNvPr id="15" name="Espace réservé du pied de page 14">
            <a:extLst>
              <a:ext uri="{FF2B5EF4-FFF2-40B4-BE49-F238E27FC236}">
                <a16:creationId xmlns:a16="http://schemas.microsoft.com/office/drawing/2014/main" id="{BF35C19A-C6AF-412B-BE4B-94215E6BA0F1}"/>
              </a:ext>
            </a:extLst>
          </p:cNvPr>
          <p:cNvSpPr>
            <a:spLocks noGrp="1"/>
          </p:cNvSpPr>
          <p:nvPr>
            <p:ph type="ftr" sz="quarter" idx="11"/>
          </p:nvPr>
        </p:nvSpPr>
        <p:spPr/>
        <p:txBody>
          <a:bodyPr/>
          <a:lstStyle/>
          <a:p>
            <a:r>
              <a:rPr lang="fr-FR"/>
              <a:t>— Confidentiel</a:t>
            </a:r>
          </a:p>
        </p:txBody>
      </p:sp>
      <p:sp>
        <p:nvSpPr>
          <p:cNvPr id="11" name="Espace réservé du texte 18">
            <a:extLst>
              <a:ext uri="{FF2B5EF4-FFF2-40B4-BE49-F238E27FC236}">
                <a16:creationId xmlns:a16="http://schemas.microsoft.com/office/drawing/2014/main" id="{7DED4ADD-0323-4BEC-9F38-53565E33FC6D}"/>
              </a:ext>
            </a:extLst>
          </p:cNvPr>
          <p:cNvSpPr>
            <a:spLocks noGrp="1"/>
          </p:cNvSpPr>
          <p:nvPr>
            <p:ph type="body" sz="quarter" idx="12" hasCustomPrompt="1"/>
          </p:nvPr>
        </p:nvSpPr>
        <p:spPr>
          <a:xfrm>
            <a:off x="281939" y="2110740"/>
            <a:ext cx="5796000" cy="2790508"/>
          </a:xfrm>
        </p:spPr>
        <p:txBody>
          <a:bodyPr/>
          <a:lstStyle>
            <a:lvl1pPr>
              <a:lnSpc>
                <a:spcPct val="82000"/>
              </a:lnSpc>
              <a:spcBef>
                <a:spcPts val="0"/>
              </a:spcBef>
              <a:spcAft>
                <a:spcPts val="0"/>
              </a:spcAft>
              <a:defRPr sz="5000">
                <a:solidFill>
                  <a:schemeClr val="tx1"/>
                </a:solidFill>
                <a:latin typeface="+mj-lt"/>
              </a:defRPr>
            </a:lvl1pPr>
            <a:lvl2pPr>
              <a:spcBef>
                <a:spcPts val="1000"/>
              </a:spcBef>
              <a:spcAft>
                <a:spcPts val="0"/>
              </a:spcAft>
              <a:defRPr sz="2200">
                <a:solidFill>
                  <a:schemeClr val="tx2"/>
                </a:solidFill>
              </a:defRPr>
            </a:lvl2pPr>
          </a:lstStyle>
          <a:p>
            <a:pPr lvl="0"/>
            <a:r>
              <a:rPr lang="fr-FR"/>
              <a:t>Titre de la grande partie jusqu’à trois lignes</a:t>
            </a:r>
          </a:p>
          <a:p>
            <a:pPr lvl="1"/>
            <a:r>
              <a:rPr lang="fr-FR"/>
              <a:t>Sous-titre de la partie </a:t>
            </a:r>
            <a:br>
              <a:rPr lang="fr-FR"/>
            </a:br>
            <a:r>
              <a:rPr lang="fr-FR"/>
              <a:t>sur plusieurs lignes</a:t>
            </a:r>
          </a:p>
        </p:txBody>
      </p:sp>
      <p:sp>
        <p:nvSpPr>
          <p:cNvPr id="13" name="Espace réservé du texte 18">
            <a:extLst>
              <a:ext uri="{FF2B5EF4-FFF2-40B4-BE49-F238E27FC236}">
                <a16:creationId xmlns:a16="http://schemas.microsoft.com/office/drawing/2014/main" id="{0B057083-6E1B-4BDB-94C7-EDEE75171DF7}"/>
              </a:ext>
            </a:extLst>
          </p:cNvPr>
          <p:cNvSpPr>
            <a:spLocks noGrp="1"/>
          </p:cNvSpPr>
          <p:nvPr>
            <p:ph type="body" sz="quarter" idx="13" hasCustomPrompt="1"/>
          </p:nvPr>
        </p:nvSpPr>
        <p:spPr>
          <a:xfrm>
            <a:off x="281940" y="739140"/>
            <a:ext cx="5654675" cy="1597360"/>
          </a:xfrm>
        </p:spPr>
        <p:txBody>
          <a:bodyPr lIns="36000" tIns="0" bIns="0"/>
          <a:lstStyle>
            <a:lvl1pPr>
              <a:lnSpc>
                <a:spcPct val="82000"/>
              </a:lnSpc>
              <a:spcBef>
                <a:spcPts val="0"/>
              </a:spcBef>
              <a:spcAft>
                <a:spcPts val="0"/>
              </a:spcAft>
              <a:defRPr sz="12000" b="0">
                <a:solidFill>
                  <a:schemeClr val="tx2"/>
                </a:solidFill>
                <a:latin typeface="Source Serif Pro" panose="02040603050405020204" pitchFamily="18" charset="0"/>
                <a:ea typeface="Source Serif Pro" panose="02040603050405020204" pitchFamily="18" charset="0"/>
              </a:defRPr>
            </a:lvl1pPr>
            <a:lvl2pPr>
              <a:spcBef>
                <a:spcPts val="1000"/>
              </a:spcBef>
              <a:spcAft>
                <a:spcPts val="0"/>
              </a:spcAft>
              <a:defRPr sz="2200">
                <a:solidFill>
                  <a:srgbClr val="FF0000"/>
                </a:solidFill>
              </a:defRPr>
            </a:lvl2pPr>
          </a:lstStyle>
          <a:p>
            <a:pPr lvl="0"/>
            <a:r>
              <a:rPr lang="fr-FR"/>
              <a:t>00</a:t>
            </a:r>
          </a:p>
        </p:txBody>
      </p:sp>
    </p:spTree>
    <p:extLst>
      <p:ext uri="{BB962C8B-B14F-4D97-AF65-F5344CB8AC3E}">
        <p14:creationId xmlns:p14="http://schemas.microsoft.com/office/powerpoint/2010/main" val="3305608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E76F2B7-807D-49E5-96E1-F65BBE5CF5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 r="156"/>
          <a:stretch/>
        </p:blipFill>
        <p:spPr>
          <a:xfrm>
            <a:off x="1184" y="0"/>
            <a:ext cx="12189631" cy="6858000"/>
          </a:xfrm>
          <a:prstGeom prst="rect">
            <a:avLst/>
          </a:prstGeom>
        </p:spPr>
      </p:pic>
      <p:sp>
        <p:nvSpPr>
          <p:cNvPr id="14" name="Espace réservé de la date 13">
            <a:extLst>
              <a:ext uri="{FF2B5EF4-FFF2-40B4-BE49-F238E27FC236}">
                <a16:creationId xmlns:a16="http://schemas.microsoft.com/office/drawing/2014/main" id="{3BBAA4D3-D900-4013-9E98-261BB6716EE2}"/>
              </a:ext>
            </a:extLst>
          </p:cNvPr>
          <p:cNvSpPr>
            <a:spLocks noGrp="1"/>
          </p:cNvSpPr>
          <p:nvPr>
            <p:ph type="dt" sz="half" idx="10"/>
          </p:nvPr>
        </p:nvSpPr>
        <p:spPr/>
        <p:txBody>
          <a:bodyPr/>
          <a:lstStyle/>
          <a:p>
            <a:fld id="{7603FF68-1B1E-4CC2-A6CC-F62782A19E0D}" type="datetime4">
              <a:rPr lang="fr-FR" smtClean="0"/>
              <a:pPr/>
              <a:t>6 mars 2022</a:t>
            </a:fld>
            <a:endParaRPr lang="fr-FR"/>
          </a:p>
        </p:txBody>
      </p:sp>
      <p:sp>
        <p:nvSpPr>
          <p:cNvPr id="15" name="Espace réservé du pied de page 14">
            <a:extLst>
              <a:ext uri="{FF2B5EF4-FFF2-40B4-BE49-F238E27FC236}">
                <a16:creationId xmlns:a16="http://schemas.microsoft.com/office/drawing/2014/main" id="{BF35C19A-C6AF-412B-BE4B-94215E6BA0F1}"/>
              </a:ext>
            </a:extLst>
          </p:cNvPr>
          <p:cNvSpPr>
            <a:spLocks noGrp="1"/>
          </p:cNvSpPr>
          <p:nvPr>
            <p:ph type="ftr" sz="quarter" idx="11"/>
          </p:nvPr>
        </p:nvSpPr>
        <p:spPr/>
        <p:txBody>
          <a:bodyPr/>
          <a:lstStyle/>
          <a:p>
            <a:r>
              <a:rPr lang="fr-FR"/>
              <a:t>— Confidentiel</a:t>
            </a:r>
          </a:p>
        </p:txBody>
      </p:sp>
      <p:sp>
        <p:nvSpPr>
          <p:cNvPr id="11" name="Espace réservé du texte 18">
            <a:extLst>
              <a:ext uri="{FF2B5EF4-FFF2-40B4-BE49-F238E27FC236}">
                <a16:creationId xmlns:a16="http://schemas.microsoft.com/office/drawing/2014/main" id="{7DED4ADD-0323-4BEC-9F38-53565E33FC6D}"/>
              </a:ext>
            </a:extLst>
          </p:cNvPr>
          <p:cNvSpPr>
            <a:spLocks noGrp="1"/>
          </p:cNvSpPr>
          <p:nvPr>
            <p:ph type="body" sz="quarter" idx="12" hasCustomPrompt="1"/>
          </p:nvPr>
        </p:nvSpPr>
        <p:spPr>
          <a:xfrm>
            <a:off x="281939" y="2110740"/>
            <a:ext cx="5796000" cy="2790508"/>
          </a:xfrm>
        </p:spPr>
        <p:txBody>
          <a:bodyPr/>
          <a:lstStyle>
            <a:lvl1pPr>
              <a:lnSpc>
                <a:spcPct val="82000"/>
              </a:lnSpc>
              <a:spcBef>
                <a:spcPts val="0"/>
              </a:spcBef>
              <a:spcAft>
                <a:spcPts val="0"/>
              </a:spcAft>
              <a:defRPr sz="5000">
                <a:solidFill>
                  <a:schemeClr val="tx1"/>
                </a:solidFill>
                <a:latin typeface="+mj-lt"/>
              </a:defRPr>
            </a:lvl1pPr>
            <a:lvl2pPr>
              <a:spcBef>
                <a:spcPts val="1000"/>
              </a:spcBef>
              <a:spcAft>
                <a:spcPts val="0"/>
              </a:spcAft>
              <a:defRPr sz="2200">
                <a:solidFill>
                  <a:schemeClr val="accent2"/>
                </a:solidFill>
              </a:defRPr>
            </a:lvl2pPr>
          </a:lstStyle>
          <a:p>
            <a:pPr lvl="0"/>
            <a:r>
              <a:rPr lang="fr-FR"/>
              <a:t>Titre de la grande partie jusqu’à trois lignes</a:t>
            </a:r>
          </a:p>
          <a:p>
            <a:pPr lvl="1"/>
            <a:r>
              <a:rPr lang="fr-FR"/>
              <a:t>Sous-titre de la partie </a:t>
            </a:r>
            <a:br>
              <a:rPr lang="fr-FR"/>
            </a:br>
            <a:r>
              <a:rPr lang="fr-FR"/>
              <a:t>sur plusieurs lignes</a:t>
            </a:r>
          </a:p>
        </p:txBody>
      </p:sp>
      <p:sp>
        <p:nvSpPr>
          <p:cNvPr id="13" name="Espace réservé du texte 18">
            <a:extLst>
              <a:ext uri="{FF2B5EF4-FFF2-40B4-BE49-F238E27FC236}">
                <a16:creationId xmlns:a16="http://schemas.microsoft.com/office/drawing/2014/main" id="{0B057083-6E1B-4BDB-94C7-EDEE75171DF7}"/>
              </a:ext>
            </a:extLst>
          </p:cNvPr>
          <p:cNvSpPr>
            <a:spLocks noGrp="1"/>
          </p:cNvSpPr>
          <p:nvPr>
            <p:ph type="body" sz="quarter" idx="13" hasCustomPrompt="1"/>
          </p:nvPr>
        </p:nvSpPr>
        <p:spPr>
          <a:xfrm>
            <a:off x="281940" y="739140"/>
            <a:ext cx="5654675" cy="1597360"/>
          </a:xfrm>
        </p:spPr>
        <p:txBody>
          <a:bodyPr lIns="36000" tIns="0" bIns="0"/>
          <a:lstStyle>
            <a:lvl1pPr>
              <a:lnSpc>
                <a:spcPct val="82000"/>
              </a:lnSpc>
              <a:spcBef>
                <a:spcPts val="0"/>
              </a:spcBef>
              <a:spcAft>
                <a:spcPts val="0"/>
              </a:spcAft>
              <a:defRPr sz="12000" b="0">
                <a:solidFill>
                  <a:schemeClr val="accent2"/>
                </a:solidFill>
                <a:latin typeface="Source Serif Pro" panose="02040603050405020204" pitchFamily="18" charset="0"/>
                <a:ea typeface="Source Serif Pro" panose="02040603050405020204" pitchFamily="18" charset="0"/>
              </a:defRPr>
            </a:lvl1pPr>
            <a:lvl2pPr>
              <a:spcBef>
                <a:spcPts val="1000"/>
              </a:spcBef>
              <a:spcAft>
                <a:spcPts val="0"/>
              </a:spcAft>
              <a:defRPr sz="2200">
                <a:solidFill>
                  <a:srgbClr val="FF0000"/>
                </a:solidFill>
              </a:defRPr>
            </a:lvl2pPr>
          </a:lstStyle>
          <a:p>
            <a:pPr lvl="0"/>
            <a:r>
              <a:rPr lang="fr-FR"/>
              <a:t>00</a:t>
            </a:r>
          </a:p>
        </p:txBody>
      </p:sp>
    </p:spTree>
    <p:extLst>
      <p:ext uri="{BB962C8B-B14F-4D97-AF65-F5344CB8AC3E}">
        <p14:creationId xmlns:p14="http://schemas.microsoft.com/office/powerpoint/2010/main" val="5378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1" name="Espace réservé du texte 20">
            <a:extLst>
              <a:ext uri="{FF2B5EF4-FFF2-40B4-BE49-F238E27FC236}">
                <a16:creationId xmlns:a16="http://schemas.microsoft.com/office/drawing/2014/main" id="{1969876C-1269-4A1C-B52F-A1D26800DBCD}"/>
              </a:ext>
            </a:extLst>
          </p:cNvPr>
          <p:cNvSpPr>
            <a:spLocks noGrp="1"/>
          </p:cNvSpPr>
          <p:nvPr>
            <p:ph type="body" sz="quarter" idx="13" hasCustomPrompt="1"/>
          </p:nvPr>
        </p:nvSpPr>
        <p:spPr>
          <a:xfrm>
            <a:off x="1309529" y="1599248"/>
            <a:ext cx="526415" cy="272382"/>
          </a:xfrm>
        </p:spPr>
        <p:txBody>
          <a:bodyPr lIns="0" rIns="0"/>
          <a:lstStyle>
            <a:lvl1pPr algn="l">
              <a:defRPr sz="1300" b="0" spc="80" baseline="0">
                <a:solidFill>
                  <a:schemeClr val="tx1"/>
                </a:solidFill>
                <a:latin typeface="Source Sans Pro Light" panose="020B0403030403020204" pitchFamily="34" charset="0"/>
                <a:ea typeface="Source Sans Pro Light" panose="020B0403030403020204" pitchFamily="34" charset="0"/>
              </a:defRPr>
            </a:lvl1pPr>
          </a:lstStyle>
          <a:p>
            <a:pPr lvl="0"/>
            <a:r>
              <a:rPr lang="fr-FR"/>
              <a:t>p.00 </a:t>
            </a:r>
          </a:p>
        </p:txBody>
      </p:sp>
      <p:sp>
        <p:nvSpPr>
          <p:cNvPr id="22" name="Espace réservé du texte 20">
            <a:extLst>
              <a:ext uri="{FF2B5EF4-FFF2-40B4-BE49-F238E27FC236}">
                <a16:creationId xmlns:a16="http://schemas.microsoft.com/office/drawing/2014/main" id="{B5C9DD26-4D3E-426F-9AA6-8B7DFBF50212}"/>
              </a:ext>
            </a:extLst>
          </p:cNvPr>
          <p:cNvSpPr>
            <a:spLocks noGrp="1"/>
          </p:cNvSpPr>
          <p:nvPr>
            <p:ph type="body" sz="quarter" idx="14" hasCustomPrompt="1"/>
          </p:nvPr>
        </p:nvSpPr>
        <p:spPr>
          <a:xfrm>
            <a:off x="1865154" y="1482722"/>
            <a:ext cx="404971" cy="404971"/>
          </a:xfrm>
          <a:blipFill dpi="0" rotWithShape="1">
            <a:blip r:embed="rId2"/>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28" name="Espace réservé du texte 20">
            <a:extLst>
              <a:ext uri="{FF2B5EF4-FFF2-40B4-BE49-F238E27FC236}">
                <a16:creationId xmlns:a16="http://schemas.microsoft.com/office/drawing/2014/main" id="{16465C17-26F4-4100-9647-32E4010E60C6}"/>
              </a:ext>
            </a:extLst>
          </p:cNvPr>
          <p:cNvSpPr>
            <a:spLocks noGrp="1"/>
          </p:cNvSpPr>
          <p:nvPr>
            <p:ph type="body" sz="quarter" idx="16" hasCustomPrompt="1"/>
          </p:nvPr>
        </p:nvSpPr>
        <p:spPr>
          <a:xfrm>
            <a:off x="2352674" y="1573848"/>
            <a:ext cx="2695576" cy="634533"/>
          </a:xfrm>
        </p:spPr>
        <p:txBody>
          <a:bodyPr lIns="0" rIns="0"/>
          <a:lstStyle>
            <a:lvl1pPr algn="l">
              <a:defRPr sz="1600" b="0" spc="0" baseline="0">
                <a:solidFill>
                  <a:schemeClr val="tx1"/>
                </a:solidFill>
                <a:latin typeface="+mj-lt"/>
                <a:ea typeface="Source Sans Pro Light" panose="020B0403030403020204" pitchFamily="34" charset="0"/>
              </a:defRPr>
            </a:lvl1pPr>
            <a:lvl2pPr marL="171450" indent="-171450">
              <a:spcAft>
                <a:spcPts val="400"/>
              </a:spcAft>
              <a:buSzPct val="80000"/>
              <a:buFontTx/>
              <a:buBlip>
                <a:blip r:embed="rId3"/>
              </a:buBlip>
              <a:defRPr sz="1500">
                <a:solidFill>
                  <a:schemeClr val="tx1"/>
                </a:solidFill>
                <a:latin typeface="+mn-lt"/>
              </a:defRPr>
            </a:lvl2pPr>
          </a:lstStyle>
          <a:p>
            <a:pPr lvl="0"/>
            <a:r>
              <a:rPr lang="fr-FR"/>
              <a:t>Nom de la partie</a:t>
            </a:r>
          </a:p>
          <a:p>
            <a:pPr lvl="1"/>
            <a:r>
              <a:rPr lang="fr-FR"/>
              <a:t>Deuxième niveau</a:t>
            </a:r>
          </a:p>
        </p:txBody>
      </p:sp>
      <p:sp>
        <p:nvSpPr>
          <p:cNvPr id="29" name="Espace réservé du texte 20">
            <a:extLst>
              <a:ext uri="{FF2B5EF4-FFF2-40B4-BE49-F238E27FC236}">
                <a16:creationId xmlns:a16="http://schemas.microsoft.com/office/drawing/2014/main" id="{27C9A407-4295-463D-826B-9CD0320ABB97}"/>
              </a:ext>
            </a:extLst>
          </p:cNvPr>
          <p:cNvSpPr>
            <a:spLocks noGrp="1"/>
          </p:cNvSpPr>
          <p:nvPr>
            <p:ph type="body" sz="quarter" idx="17" hasCustomPrompt="1"/>
          </p:nvPr>
        </p:nvSpPr>
        <p:spPr>
          <a:xfrm>
            <a:off x="1309529" y="2780348"/>
            <a:ext cx="526415" cy="272382"/>
          </a:xfrm>
        </p:spPr>
        <p:txBody>
          <a:bodyPr lIns="0" rIns="0"/>
          <a:lstStyle>
            <a:lvl1pPr algn="l">
              <a:defRPr sz="1300" b="0" spc="80" baseline="0">
                <a:solidFill>
                  <a:schemeClr val="tx1"/>
                </a:solidFill>
                <a:latin typeface="Source Sans Pro Light" panose="020B0403030403020204" pitchFamily="34" charset="0"/>
                <a:ea typeface="Source Sans Pro Light" panose="020B0403030403020204" pitchFamily="34" charset="0"/>
              </a:defRPr>
            </a:lvl1pPr>
          </a:lstStyle>
          <a:p>
            <a:pPr lvl="0"/>
            <a:r>
              <a:rPr lang="fr-FR"/>
              <a:t>p.00 </a:t>
            </a:r>
          </a:p>
        </p:txBody>
      </p:sp>
      <p:sp>
        <p:nvSpPr>
          <p:cNvPr id="30" name="Espace réservé du texte 20">
            <a:extLst>
              <a:ext uri="{FF2B5EF4-FFF2-40B4-BE49-F238E27FC236}">
                <a16:creationId xmlns:a16="http://schemas.microsoft.com/office/drawing/2014/main" id="{AC57FA41-EF1A-45AD-866F-C5F6F1C6C27D}"/>
              </a:ext>
            </a:extLst>
          </p:cNvPr>
          <p:cNvSpPr>
            <a:spLocks noGrp="1"/>
          </p:cNvSpPr>
          <p:nvPr>
            <p:ph type="body" sz="quarter" idx="18" hasCustomPrompt="1"/>
          </p:nvPr>
        </p:nvSpPr>
        <p:spPr>
          <a:xfrm>
            <a:off x="1790701" y="2663823"/>
            <a:ext cx="472284" cy="472284"/>
          </a:xfrm>
          <a:blipFill dpi="0" rotWithShape="1">
            <a:blip r:embed="rId4"/>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31" name="Espace réservé du texte 20">
            <a:extLst>
              <a:ext uri="{FF2B5EF4-FFF2-40B4-BE49-F238E27FC236}">
                <a16:creationId xmlns:a16="http://schemas.microsoft.com/office/drawing/2014/main" id="{AD926D5A-9E8A-442D-9340-DD8646EB240B}"/>
              </a:ext>
            </a:extLst>
          </p:cNvPr>
          <p:cNvSpPr>
            <a:spLocks noGrp="1"/>
          </p:cNvSpPr>
          <p:nvPr>
            <p:ph type="body" sz="quarter" idx="19" hasCustomPrompt="1"/>
          </p:nvPr>
        </p:nvSpPr>
        <p:spPr>
          <a:xfrm>
            <a:off x="2352674" y="2754948"/>
            <a:ext cx="2695576" cy="634533"/>
          </a:xfrm>
        </p:spPr>
        <p:txBody>
          <a:bodyPr lIns="0" rIns="0"/>
          <a:lstStyle>
            <a:lvl1pPr algn="l">
              <a:defRPr sz="1600" b="0" spc="0" baseline="0">
                <a:solidFill>
                  <a:schemeClr val="tx1"/>
                </a:solidFill>
                <a:latin typeface="+mj-lt"/>
                <a:ea typeface="Source Sans Pro Light" panose="020B0403030403020204" pitchFamily="34" charset="0"/>
              </a:defRPr>
            </a:lvl1pPr>
            <a:lvl2pPr marL="171450" indent="-171450">
              <a:spcAft>
                <a:spcPts val="400"/>
              </a:spcAft>
              <a:buSzPct val="80000"/>
              <a:buFontTx/>
              <a:buBlip>
                <a:blip r:embed="rId5"/>
              </a:buBlip>
              <a:defRPr sz="1500">
                <a:solidFill>
                  <a:schemeClr val="tx1"/>
                </a:solidFill>
                <a:latin typeface="+mn-lt"/>
              </a:defRPr>
            </a:lvl2pPr>
          </a:lstStyle>
          <a:p>
            <a:pPr lvl="0"/>
            <a:r>
              <a:rPr lang="fr-FR"/>
              <a:t>Nom de la partie</a:t>
            </a:r>
          </a:p>
          <a:p>
            <a:pPr lvl="1"/>
            <a:r>
              <a:rPr lang="fr-FR"/>
              <a:t>Deuxième niveau</a:t>
            </a:r>
          </a:p>
        </p:txBody>
      </p:sp>
      <p:sp>
        <p:nvSpPr>
          <p:cNvPr id="35" name="Espace réservé du texte 20">
            <a:extLst>
              <a:ext uri="{FF2B5EF4-FFF2-40B4-BE49-F238E27FC236}">
                <a16:creationId xmlns:a16="http://schemas.microsoft.com/office/drawing/2014/main" id="{E79E81A4-6948-4745-B6D4-FBF2F6063739}"/>
              </a:ext>
            </a:extLst>
          </p:cNvPr>
          <p:cNvSpPr>
            <a:spLocks noGrp="1"/>
          </p:cNvSpPr>
          <p:nvPr>
            <p:ph type="body" sz="quarter" idx="20" hasCustomPrompt="1"/>
          </p:nvPr>
        </p:nvSpPr>
        <p:spPr>
          <a:xfrm>
            <a:off x="1309529" y="4223385"/>
            <a:ext cx="526415" cy="272382"/>
          </a:xfrm>
        </p:spPr>
        <p:txBody>
          <a:bodyPr lIns="0" rIns="0"/>
          <a:lstStyle>
            <a:lvl1pPr algn="l">
              <a:defRPr sz="1300" b="0" spc="80" baseline="0">
                <a:solidFill>
                  <a:schemeClr val="tx1"/>
                </a:solidFill>
                <a:latin typeface="Source Sans Pro Light" panose="020B0403030403020204" pitchFamily="34" charset="0"/>
                <a:ea typeface="Source Sans Pro Light" panose="020B0403030403020204" pitchFamily="34" charset="0"/>
              </a:defRPr>
            </a:lvl1pPr>
          </a:lstStyle>
          <a:p>
            <a:pPr lvl="0"/>
            <a:r>
              <a:rPr lang="fr-FR"/>
              <a:t>p.00 </a:t>
            </a:r>
          </a:p>
        </p:txBody>
      </p:sp>
      <p:sp>
        <p:nvSpPr>
          <p:cNvPr id="36" name="Espace réservé du texte 20">
            <a:extLst>
              <a:ext uri="{FF2B5EF4-FFF2-40B4-BE49-F238E27FC236}">
                <a16:creationId xmlns:a16="http://schemas.microsoft.com/office/drawing/2014/main" id="{CBCC2944-250D-4A0E-A018-AFEC568845DE}"/>
              </a:ext>
            </a:extLst>
          </p:cNvPr>
          <p:cNvSpPr>
            <a:spLocks noGrp="1"/>
          </p:cNvSpPr>
          <p:nvPr>
            <p:ph type="body" sz="quarter" idx="21" hasCustomPrompt="1"/>
          </p:nvPr>
        </p:nvSpPr>
        <p:spPr>
          <a:xfrm>
            <a:off x="1865154" y="4106859"/>
            <a:ext cx="404971" cy="404971"/>
          </a:xfrm>
          <a:blipFill dpi="0" rotWithShape="1">
            <a:blip r:embed="rId6"/>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37" name="Espace réservé du texte 20">
            <a:extLst>
              <a:ext uri="{FF2B5EF4-FFF2-40B4-BE49-F238E27FC236}">
                <a16:creationId xmlns:a16="http://schemas.microsoft.com/office/drawing/2014/main" id="{D8D52923-56F6-43DD-AAE5-9C1D6187B651}"/>
              </a:ext>
            </a:extLst>
          </p:cNvPr>
          <p:cNvSpPr>
            <a:spLocks noGrp="1"/>
          </p:cNvSpPr>
          <p:nvPr>
            <p:ph type="body" sz="quarter" idx="22" hasCustomPrompt="1"/>
          </p:nvPr>
        </p:nvSpPr>
        <p:spPr>
          <a:xfrm>
            <a:off x="2352674" y="4197985"/>
            <a:ext cx="2695576" cy="634533"/>
          </a:xfrm>
        </p:spPr>
        <p:txBody>
          <a:bodyPr lIns="0" rIns="0"/>
          <a:lstStyle>
            <a:lvl1pPr algn="l">
              <a:defRPr sz="1600" b="0" spc="0" baseline="0">
                <a:solidFill>
                  <a:schemeClr val="tx1"/>
                </a:solidFill>
                <a:latin typeface="+mj-lt"/>
                <a:ea typeface="Source Sans Pro Light" panose="020B0403030403020204" pitchFamily="34" charset="0"/>
              </a:defRPr>
            </a:lvl1pPr>
            <a:lvl2pPr marL="171450" indent="-171450">
              <a:spcAft>
                <a:spcPts val="400"/>
              </a:spcAft>
              <a:buSzPct val="80000"/>
              <a:buFontTx/>
              <a:buBlip>
                <a:blip r:embed="rId7"/>
              </a:buBlip>
              <a:defRPr sz="1500">
                <a:solidFill>
                  <a:schemeClr val="tx1"/>
                </a:solidFill>
                <a:latin typeface="+mn-lt"/>
              </a:defRPr>
            </a:lvl2pPr>
          </a:lstStyle>
          <a:p>
            <a:pPr lvl="0"/>
            <a:r>
              <a:rPr lang="fr-FR"/>
              <a:t>Nom de la partie</a:t>
            </a:r>
          </a:p>
          <a:p>
            <a:pPr lvl="1"/>
            <a:r>
              <a:rPr lang="fr-FR"/>
              <a:t>Deuxième niveau</a:t>
            </a:r>
          </a:p>
        </p:txBody>
      </p:sp>
      <p:sp>
        <p:nvSpPr>
          <p:cNvPr id="38" name="Espace réservé du texte 20">
            <a:extLst>
              <a:ext uri="{FF2B5EF4-FFF2-40B4-BE49-F238E27FC236}">
                <a16:creationId xmlns:a16="http://schemas.microsoft.com/office/drawing/2014/main" id="{FFFBEF28-1488-49DF-979C-87391F6E0609}"/>
              </a:ext>
            </a:extLst>
          </p:cNvPr>
          <p:cNvSpPr>
            <a:spLocks noGrp="1"/>
          </p:cNvSpPr>
          <p:nvPr>
            <p:ph type="body" sz="quarter" idx="23" hasCustomPrompt="1"/>
          </p:nvPr>
        </p:nvSpPr>
        <p:spPr>
          <a:xfrm>
            <a:off x="6141879" y="1599248"/>
            <a:ext cx="526415" cy="272382"/>
          </a:xfrm>
        </p:spPr>
        <p:txBody>
          <a:bodyPr lIns="0" rIns="0"/>
          <a:lstStyle>
            <a:lvl1pPr algn="l">
              <a:defRPr sz="1300" b="0" spc="80" baseline="0">
                <a:solidFill>
                  <a:schemeClr val="tx1"/>
                </a:solidFill>
                <a:latin typeface="Source Sans Pro Light" panose="020B0403030403020204" pitchFamily="34" charset="0"/>
                <a:ea typeface="Source Sans Pro Light" panose="020B0403030403020204" pitchFamily="34" charset="0"/>
              </a:defRPr>
            </a:lvl1pPr>
          </a:lstStyle>
          <a:p>
            <a:pPr lvl="0"/>
            <a:r>
              <a:rPr lang="fr-FR"/>
              <a:t>p.00 </a:t>
            </a:r>
          </a:p>
        </p:txBody>
      </p:sp>
      <p:sp>
        <p:nvSpPr>
          <p:cNvPr id="39" name="Espace réservé du texte 20">
            <a:extLst>
              <a:ext uri="{FF2B5EF4-FFF2-40B4-BE49-F238E27FC236}">
                <a16:creationId xmlns:a16="http://schemas.microsoft.com/office/drawing/2014/main" id="{E33393BA-5763-4979-9B32-2AA8D66C1577}"/>
              </a:ext>
            </a:extLst>
          </p:cNvPr>
          <p:cNvSpPr>
            <a:spLocks noGrp="1"/>
          </p:cNvSpPr>
          <p:nvPr>
            <p:ph type="body" sz="quarter" idx="24" hasCustomPrompt="1"/>
          </p:nvPr>
        </p:nvSpPr>
        <p:spPr>
          <a:xfrm>
            <a:off x="6665909" y="1513677"/>
            <a:ext cx="446091" cy="446091"/>
          </a:xfrm>
          <a:blipFill dpi="0" rotWithShape="1">
            <a:blip r:embed="rId8"/>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40" name="Espace réservé du texte 20">
            <a:extLst>
              <a:ext uri="{FF2B5EF4-FFF2-40B4-BE49-F238E27FC236}">
                <a16:creationId xmlns:a16="http://schemas.microsoft.com/office/drawing/2014/main" id="{1FDF7219-AC79-4028-B04C-6F65CEBB5227}"/>
              </a:ext>
            </a:extLst>
          </p:cNvPr>
          <p:cNvSpPr>
            <a:spLocks noGrp="1"/>
          </p:cNvSpPr>
          <p:nvPr>
            <p:ph type="body" sz="quarter" idx="25" hasCustomPrompt="1"/>
          </p:nvPr>
        </p:nvSpPr>
        <p:spPr>
          <a:xfrm>
            <a:off x="7185024" y="1573848"/>
            <a:ext cx="2695576" cy="634533"/>
          </a:xfrm>
        </p:spPr>
        <p:txBody>
          <a:bodyPr lIns="0" rIns="0"/>
          <a:lstStyle>
            <a:lvl1pPr algn="l">
              <a:defRPr sz="1600" b="0" spc="0" baseline="0">
                <a:solidFill>
                  <a:schemeClr val="tx1"/>
                </a:solidFill>
                <a:latin typeface="+mj-lt"/>
                <a:ea typeface="Source Sans Pro Light" panose="020B0403030403020204" pitchFamily="34" charset="0"/>
              </a:defRPr>
            </a:lvl1pPr>
            <a:lvl2pPr marL="171450" indent="-171450">
              <a:spcAft>
                <a:spcPts val="400"/>
              </a:spcAft>
              <a:buSzPct val="80000"/>
              <a:buFontTx/>
              <a:buBlip>
                <a:blip r:embed="rId9"/>
              </a:buBlip>
              <a:defRPr sz="1500">
                <a:solidFill>
                  <a:schemeClr val="tx1"/>
                </a:solidFill>
                <a:latin typeface="+mn-lt"/>
              </a:defRPr>
            </a:lvl2pPr>
          </a:lstStyle>
          <a:p>
            <a:pPr lvl="0"/>
            <a:r>
              <a:rPr lang="fr-FR"/>
              <a:t>Nom de la partie</a:t>
            </a:r>
          </a:p>
          <a:p>
            <a:pPr lvl="1"/>
            <a:r>
              <a:rPr lang="fr-FR"/>
              <a:t>Deuxième niveau</a:t>
            </a:r>
          </a:p>
        </p:txBody>
      </p:sp>
      <p:sp>
        <p:nvSpPr>
          <p:cNvPr id="41" name="Espace réservé du texte 20">
            <a:extLst>
              <a:ext uri="{FF2B5EF4-FFF2-40B4-BE49-F238E27FC236}">
                <a16:creationId xmlns:a16="http://schemas.microsoft.com/office/drawing/2014/main" id="{1FFA6EED-CEA7-40E4-9453-87AA186ADA2B}"/>
              </a:ext>
            </a:extLst>
          </p:cNvPr>
          <p:cNvSpPr>
            <a:spLocks noGrp="1"/>
          </p:cNvSpPr>
          <p:nvPr>
            <p:ph type="body" sz="quarter" idx="26" hasCustomPrompt="1"/>
          </p:nvPr>
        </p:nvSpPr>
        <p:spPr>
          <a:xfrm>
            <a:off x="6141879" y="2780348"/>
            <a:ext cx="526415" cy="272382"/>
          </a:xfrm>
        </p:spPr>
        <p:txBody>
          <a:bodyPr lIns="0" rIns="0"/>
          <a:lstStyle>
            <a:lvl1pPr algn="l">
              <a:defRPr sz="1300" b="0" spc="80" baseline="0">
                <a:solidFill>
                  <a:schemeClr val="tx1"/>
                </a:solidFill>
                <a:latin typeface="Source Sans Pro Light" panose="020B0403030403020204" pitchFamily="34" charset="0"/>
                <a:ea typeface="Source Sans Pro Light" panose="020B0403030403020204" pitchFamily="34" charset="0"/>
              </a:defRPr>
            </a:lvl1pPr>
          </a:lstStyle>
          <a:p>
            <a:pPr lvl="0"/>
            <a:r>
              <a:rPr lang="fr-FR"/>
              <a:t>p.00 </a:t>
            </a:r>
          </a:p>
        </p:txBody>
      </p:sp>
      <p:sp>
        <p:nvSpPr>
          <p:cNvPr id="42" name="Espace réservé du texte 20">
            <a:extLst>
              <a:ext uri="{FF2B5EF4-FFF2-40B4-BE49-F238E27FC236}">
                <a16:creationId xmlns:a16="http://schemas.microsoft.com/office/drawing/2014/main" id="{31DEAA9D-1533-45A3-8B57-2ECDAE1A786B}"/>
              </a:ext>
            </a:extLst>
          </p:cNvPr>
          <p:cNvSpPr>
            <a:spLocks noGrp="1"/>
          </p:cNvSpPr>
          <p:nvPr>
            <p:ph type="body" sz="quarter" idx="27" hasCustomPrompt="1"/>
          </p:nvPr>
        </p:nvSpPr>
        <p:spPr>
          <a:xfrm>
            <a:off x="6697504" y="2663822"/>
            <a:ext cx="404971" cy="404971"/>
          </a:xfrm>
          <a:blipFill dpi="0" rotWithShape="1">
            <a:blip r:embed="rId10"/>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43" name="Espace réservé du texte 20">
            <a:extLst>
              <a:ext uri="{FF2B5EF4-FFF2-40B4-BE49-F238E27FC236}">
                <a16:creationId xmlns:a16="http://schemas.microsoft.com/office/drawing/2014/main" id="{53C84054-6178-4827-90EA-A1125CD8B998}"/>
              </a:ext>
            </a:extLst>
          </p:cNvPr>
          <p:cNvSpPr>
            <a:spLocks noGrp="1"/>
          </p:cNvSpPr>
          <p:nvPr>
            <p:ph type="body" sz="quarter" idx="28" hasCustomPrompt="1"/>
          </p:nvPr>
        </p:nvSpPr>
        <p:spPr>
          <a:xfrm>
            <a:off x="7185024" y="2754948"/>
            <a:ext cx="2695576" cy="634533"/>
          </a:xfrm>
        </p:spPr>
        <p:txBody>
          <a:bodyPr lIns="0" rIns="0"/>
          <a:lstStyle>
            <a:lvl1pPr algn="l">
              <a:defRPr sz="1600" b="0" spc="0" baseline="0">
                <a:solidFill>
                  <a:schemeClr val="tx1"/>
                </a:solidFill>
                <a:latin typeface="+mj-lt"/>
                <a:ea typeface="Source Sans Pro Light" panose="020B0403030403020204" pitchFamily="34" charset="0"/>
              </a:defRPr>
            </a:lvl1pPr>
            <a:lvl2pPr marL="171450" indent="-171450">
              <a:spcAft>
                <a:spcPts val="400"/>
              </a:spcAft>
              <a:buSzPct val="80000"/>
              <a:buFontTx/>
              <a:buBlip>
                <a:blip r:embed="rId11"/>
              </a:buBlip>
              <a:defRPr sz="1500">
                <a:solidFill>
                  <a:schemeClr val="tx1"/>
                </a:solidFill>
                <a:latin typeface="+mn-lt"/>
              </a:defRPr>
            </a:lvl2pPr>
          </a:lstStyle>
          <a:p>
            <a:pPr lvl="0"/>
            <a:r>
              <a:rPr lang="fr-FR"/>
              <a:t>Nom de la partie</a:t>
            </a:r>
          </a:p>
          <a:p>
            <a:pPr lvl="1"/>
            <a:r>
              <a:rPr lang="fr-FR"/>
              <a:t>Deuxième niveau</a:t>
            </a:r>
          </a:p>
        </p:txBody>
      </p:sp>
      <p:sp>
        <p:nvSpPr>
          <p:cNvPr id="44" name="Espace réservé du texte 20">
            <a:extLst>
              <a:ext uri="{FF2B5EF4-FFF2-40B4-BE49-F238E27FC236}">
                <a16:creationId xmlns:a16="http://schemas.microsoft.com/office/drawing/2014/main" id="{8B4EFB55-A95E-4B05-88EC-7AF713A0CE08}"/>
              </a:ext>
            </a:extLst>
          </p:cNvPr>
          <p:cNvSpPr>
            <a:spLocks noGrp="1"/>
          </p:cNvSpPr>
          <p:nvPr>
            <p:ph type="body" sz="quarter" idx="29" hasCustomPrompt="1"/>
          </p:nvPr>
        </p:nvSpPr>
        <p:spPr>
          <a:xfrm>
            <a:off x="6141879" y="4223385"/>
            <a:ext cx="526415" cy="272382"/>
          </a:xfrm>
        </p:spPr>
        <p:txBody>
          <a:bodyPr lIns="0" rIns="0"/>
          <a:lstStyle>
            <a:lvl1pPr algn="l">
              <a:defRPr sz="1300" b="0" spc="80" baseline="0">
                <a:solidFill>
                  <a:schemeClr val="tx1"/>
                </a:solidFill>
                <a:latin typeface="Source Sans Pro Light" panose="020B0403030403020204" pitchFamily="34" charset="0"/>
                <a:ea typeface="Source Sans Pro Light" panose="020B0403030403020204" pitchFamily="34" charset="0"/>
              </a:defRPr>
            </a:lvl1pPr>
          </a:lstStyle>
          <a:p>
            <a:pPr lvl="0"/>
            <a:r>
              <a:rPr lang="fr-FR"/>
              <a:t>p.00 </a:t>
            </a:r>
          </a:p>
        </p:txBody>
      </p:sp>
      <p:sp>
        <p:nvSpPr>
          <p:cNvPr id="45" name="Espace réservé du texte 20">
            <a:extLst>
              <a:ext uri="{FF2B5EF4-FFF2-40B4-BE49-F238E27FC236}">
                <a16:creationId xmlns:a16="http://schemas.microsoft.com/office/drawing/2014/main" id="{26986517-5842-46D9-85A2-E86037D496AC}"/>
              </a:ext>
            </a:extLst>
          </p:cNvPr>
          <p:cNvSpPr>
            <a:spLocks noGrp="1"/>
          </p:cNvSpPr>
          <p:nvPr>
            <p:ph type="body" sz="quarter" idx="30" hasCustomPrompt="1"/>
          </p:nvPr>
        </p:nvSpPr>
        <p:spPr>
          <a:xfrm>
            <a:off x="6662738" y="4106859"/>
            <a:ext cx="457045" cy="457045"/>
          </a:xfrm>
          <a:blipFill dpi="0" rotWithShape="1">
            <a:blip r:embed="rId12"/>
            <a:srcRect/>
            <a:stretch>
              <a:fillRect/>
            </a:stretch>
          </a:blipFill>
        </p:spPr>
        <p:txBody>
          <a:bodyPr lIns="0" tIns="72000" rIns="0" bIns="4680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46" name="Espace réservé du texte 20">
            <a:extLst>
              <a:ext uri="{FF2B5EF4-FFF2-40B4-BE49-F238E27FC236}">
                <a16:creationId xmlns:a16="http://schemas.microsoft.com/office/drawing/2014/main" id="{6236D09D-5A7E-4EB6-A315-4D4D7D43CACD}"/>
              </a:ext>
            </a:extLst>
          </p:cNvPr>
          <p:cNvSpPr>
            <a:spLocks noGrp="1"/>
          </p:cNvSpPr>
          <p:nvPr>
            <p:ph type="body" sz="quarter" idx="31" hasCustomPrompt="1"/>
          </p:nvPr>
        </p:nvSpPr>
        <p:spPr>
          <a:xfrm>
            <a:off x="7185024" y="4197985"/>
            <a:ext cx="2695576" cy="634533"/>
          </a:xfrm>
        </p:spPr>
        <p:txBody>
          <a:bodyPr lIns="0" rIns="0"/>
          <a:lstStyle>
            <a:lvl1pPr algn="l">
              <a:defRPr sz="1600" b="0" spc="0" baseline="0">
                <a:solidFill>
                  <a:schemeClr val="tx1"/>
                </a:solidFill>
                <a:latin typeface="+mj-lt"/>
                <a:ea typeface="Source Sans Pro Light" panose="020B0403030403020204" pitchFamily="34" charset="0"/>
              </a:defRPr>
            </a:lvl1pPr>
            <a:lvl2pPr marL="171450" indent="-171450">
              <a:spcAft>
                <a:spcPts val="400"/>
              </a:spcAft>
              <a:buSzPct val="80000"/>
              <a:buFontTx/>
              <a:buBlip>
                <a:blip r:embed="rId5"/>
              </a:buBlip>
              <a:defRPr sz="1500">
                <a:solidFill>
                  <a:schemeClr val="tx1"/>
                </a:solidFill>
                <a:latin typeface="+mn-lt"/>
              </a:defRPr>
            </a:lvl2pPr>
          </a:lstStyle>
          <a:p>
            <a:pPr lvl="0"/>
            <a:r>
              <a:rPr lang="fr-FR"/>
              <a:t>Nom de la partie</a:t>
            </a:r>
          </a:p>
          <a:p>
            <a:pPr lvl="1"/>
            <a:r>
              <a:rPr lang="fr-FR"/>
              <a:t>Deuxième niveau</a:t>
            </a:r>
          </a:p>
        </p:txBody>
      </p:sp>
      <p:sp>
        <p:nvSpPr>
          <p:cNvPr id="48" name="Espace réservé du texte 8">
            <a:extLst>
              <a:ext uri="{FF2B5EF4-FFF2-40B4-BE49-F238E27FC236}">
                <a16:creationId xmlns:a16="http://schemas.microsoft.com/office/drawing/2014/main" id="{F5633850-9606-4585-A0EE-A18133536D62}"/>
              </a:ext>
            </a:extLst>
          </p:cNvPr>
          <p:cNvSpPr>
            <a:spLocks noGrp="1"/>
          </p:cNvSpPr>
          <p:nvPr>
            <p:ph type="body" sz="quarter" idx="32" hasCustomPrompt="1"/>
          </p:nvPr>
        </p:nvSpPr>
        <p:spPr>
          <a:xfrm>
            <a:off x="298450" y="565152"/>
            <a:ext cx="9480550" cy="505138"/>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p:txBody>
      </p:sp>
      <p:sp>
        <p:nvSpPr>
          <p:cNvPr id="7" name="Espace réservé de la date 6">
            <a:extLst>
              <a:ext uri="{FF2B5EF4-FFF2-40B4-BE49-F238E27FC236}">
                <a16:creationId xmlns:a16="http://schemas.microsoft.com/office/drawing/2014/main" id="{D0F52172-F1E8-4FCF-8981-B8B5C2DDA885}"/>
              </a:ext>
            </a:extLst>
          </p:cNvPr>
          <p:cNvSpPr>
            <a:spLocks noGrp="1"/>
          </p:cNvSpPr>
          <p:nvPr>
            <p:ph type="dt" sz="half" idx="33"/>
          </p:nvPr>
        </p:nvSpPr>
        <p:spPr/>
        <p:txBody>
          <a:bodyPr/>
          <a:lstStyle/>
          <a:p>
            <a:fld id="{7603FF68-1B1E-4CC2-A6CC-F62782A19E0D}" type="datetime4">
              <a:rPr lang="fr-FR" smtClean="0"/>
              <a:pPr/>
              <a:t>6 mars 2022</a:t>
            </a:fld>
            <a:endParaRPr lang="fr-FR"/>
          </a:p>
        </p:txBody>
      </p:sp>
      <p:sp>
        <p:nvSpPr>
          <p:cNvPr id="8" name="Espace réservé du pied de page 7">
            <a:extLst>
              <a:ext uri="{FF2B5EF4-FFF2-40B4-BE49-F238E27FC236}">
                <a16:creationId xmlns:a16="http://schemas.microsoft.com/office/drawing/2014/main" id="{D359645B-818A-4628-9834-5530A00E6526}"/>
              </a:ext>
            </a:extLst>
          </p:cNvPr>
          <p:cNvSpPr>
            <a:spLocks noGrp="1"/>
          </p:cNvSpPr>
          <p:nvPr>
            <p:ph type="ftr" sz="quarter" idx="34"/>
          </p:nvPr>
        </p:nvSpPr>
        <p:spPr/>
        <p:txBody>
          <a:bodyPr/>
          <a:lstStyle/>
          <a:p>
            <a:r>
              <a:rPr lang="fr-FR"/>
              <a:t>— Confidentiel</a:t>
            </a:r>
          </a:p>
        </p:txBody>
      </p:sp>
      <p:sp>
        <p:nvSpPr>
          <p:cNvPr id="9" name="Espace réservé du numéro de diapositive 8">
            <a:extLst>
              <a:ext uri="{FF2B5EF4-FFF2-40B4-BE49-F238E27FC236}">
                <a16:creationId xmlns:a16="http://schemas.microsoft.com/office/drawing/2014/main" id="{01A46518-5438-45D4-A3ED-D9EA85E4FCD9}"/>
              </a:ext>
            </a:extLst>
          </p:cNvPr>
          <p:cNvSpPr>
            <a:spLocks noGrp="1"/>
          </p:cNvSpPr>
          <p:nvPr>
            <p:ph type="sldNum" sz="quarter" idx="35"/>
          </p:nvPr>
        </p:nvSpPr>
        <p:spPr/>
        <p:txBody>
          <a:bodyPr/>
          <a:lstStyle/>
          <a:p>
            <a:fld id="{1FE0CA78-E67E-4EF7-8E81-B64BD989AACF}" type="slidenum">
              <a:rPr lang="fr-FR" smtClean="0"/>
              <a:pPr/>
              <a:t>‹N°›</a:t>
            </a:fld>
            <a:endParaRPr lang="fr-FR"/>
          </a:p>
        </p:txBody>
      </p:sp>
    </p:spTree>
    <p:extLst>
      <p:ext uri="{BB962C8B-B14F-4D97-AF65-F5344CB8AC3E}">
        <p14:creationId xmlns:p14="http://schemas.microsoft.com/office/powerpoint/2010/main" val="3951285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9F7236A-AA56-4D48-A7B9-0F589074B7C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43" b="243"/>
          <a:stretch/>
        </p:blipFill>
        <p:spPr>
          <a:xfrm>
            <a:off x="1184" y="0"/>
            <a:ext cx="12189631" cy="6858000"/>
          </a:xfrm>
          <a:prstGeom prst="rect">
            <a:avLst/>
          </a:prstGeom>
        </p:spPr>
      </p:pic>
      <p:sp>
        <p:nvSpPr>
          <p:cNvPr id="14" name="Espace réservé de la date 13">
            <a:extLst>
              <a:ext uri="{FF2B5EF4-FFF2-40B4-BE49-F238E27FC236}">
                <a16:creationId xmlns:a16="http://schemas.microsoft.com/office/drawing/2014/main" id="{3BBAA4D3-D900-4013-9E98-261BB6716EE2}"/>
              </a:ext>
            </a:extLst>
          </p:cNvPr>
          <p:cNvSpPr>
            <a:spLocks noGrp="1"/>
          </p:cNvSpPr>
          <p:nvPr>
            <p:ph type="dt" sz="half" idx="10"/>
          </p:nvPr>
        </p:nvSpPr>
        <p:spPr/>
        <p:txBody>
          <a:bodyPr/>
          <a:lstStyle/>
          <a:p>
            <a:fld id="{7603FF68-1B1E-4CC2-A6CC-F62782A19E0D}" type="datetime4">
              <a:rPr lang="fr-FR" smtClean="0"/>
              <a:pPr/>
              <a:t>6 mars 2022</a:t>
            </a:fld>
            <a:endParaRPr lang="fr-FR"/>
          </a:p>
        </p:txBody>
      </p:sp>
      <p:sp>
        <p:nvSpPr>
          <p:cNvPr id="15" name="Espace réservé du pied de page 14">
            <a:extLst>
              <a:ext uri="{FF2B5EF4-FFF2-40B4-BE49-F238E27FC236}">
                <a16:creationId xmlns:a16="http://schemas.microsoft.com/office/drawing/2014/main" id="{BF35C19A-C6AF-412B-BE4B-94215E6BA0F1}"/>
              </a:ext>
            </a:extLst>
          </p:cNvPr>
          <p:cNvSpPr>
            <a:spLocks noGrp="1"/>
          </p:cNvSpPr>
          <p:nvPr>
            <p:ph type="ftr" sz="quarter" idx="11"/>
          </p:nvPr>
        </p:nvSpPr>
        <p:spPr/>
        <p:txBody>
          <a:bodyPr/>
          <a:lstStyle/>
          <a:p>
            <a:r>
              <a:rPr lang="fr-FR"/>
              <a:t>— Confidentiel</a:t>
            </a:r>
          </a:p>
        </p:txBody>
      </p:sp>
      <p:sp>
        <p:nvSpPr>
          <p:cNvPr id="11" name="Espace réservé du texte 18">
            <a:extLst>
              <a:ext uri="{FF2B5EF4-FFF2-40B4-BE49-F238E27FC236}">
                <a16:creationId xmlns:a16="http://schemas.microsoft.com/office/drawing/2014/main" id="{7DED4ADD-0323-4BEC-9F38-53565E33FC6D}"/>
              </a:ext>
            </a:extLst>
          </p:cNvPr>
          <p:cNvSpPr>
            <a:spLocks noGrp="1"/>
          </p:cNvSpPr>
          <p:nvPr>
            <p:ph type="body" sz="quarter" idx="12" hasCustomPrompt="1"/>
          </p:nvPr>
        </p:nvSpPr>
        <p:spPr>
          <a:xfrm>
            <a:off x="281939" y="2110740"/>
            <a:ext cx="5796000" cy="2790508"/>
          </a:xfrm>
        </p:spPr>
        <p:txBody>
          <a:bodyPr/>
          <a:lstStyle>
            <a:lvl1pPr>
              <a:lnSpc>
                <a:spcPct val="82000"/>
              </a:lnSpc>
              <a:spcBef>
                <a:spcPts val="0"/>
              </a:spcBef>
              <a:spcAft>
                <a:spcPts val="0"/>
              </a:spcAft>
              <a:defRPr sz="5000">
                <a:solidFill>
                  <a:schemeClr val="tx1"/>
                </a:solidFill>
                <a:latin typeface="+mj-lt"/>
              </a:defRPr>
            </a:lvl1pPr>
            <a:lvl2pPr>
              <a:spcBef>
                <a:spcPts val="1000"/>
              </a:spcBef>
              <a:spcAft>
                <a:spcPts val="0"/>
              </a:spcAft>
              <a:defRPr sz="2200">
                <a:solidFill>
                  <a:schemeClr val="accent3"/>
                </a:solidFill>
              </a:defRPr>
            </a:lvl2pPr>
          </a:lstStyle>
          <a:p>
            <a:pPr lvl="0"/>
            <a:r>
              <a:rPr lang="fr-FR"/>
              <a:t>Titre de la grande partie jusqu’à trois lignes</a:t>
            </a:r>
          </a:p>
          <a:p>
            <a:pPr lvl="1"/>
            <a:r>
              <a:rPr lang="fr-FR"/>
              <a:t>Sous-titre de la partie </a:t>
            </a:r>
            <a:br>
              <a:rPr lang="fr-FR"/>
            </a:br>
            <a:r>
              <a:rPr lang="fr-FR"/>
              <a:t>sur plusieurs lignes</a:t>
            </a:r>
          </a:p>
        </p:txBody>
      </p:sp>
      <p:sp>
        <p:nvSpPr>
          <p:cNvPr id="13" name="Espace réservé du texte 18">
            <a:extLst>
              <a:ext uri="{FF2B5EF4-FFF2-40B4-BE49-F238E27FC236}">
                <a16:creationId xmlns:a16="http://schemas.microsoft.com/office/drawing/2014/main" id="{0B057083-6E1B-4BDB-94C7-EDEE75171DF7}"/>
              </a:ext>
            </a:extLst>
          </p:cNvPr>
          <p:cNvSpPr>
            <a:spLocks noGrp="1"/>
          </p:cNvSpPr>
          <p:nvPr>
            <p:ph type="body" sz="quarter" idx="13" hasCustomPrompt="1"/>
          </p:nvPr>
        </p:nvSpPr>
        <p:spPr>
          <a:xfrm>
            <a:off x="281940" y="739140"/>
            <a:ext cx="5654675" cy="1597360"/>
          </a:xfrm>
        </p:spPr>
        <p:txBody>
          <a:bodyPr lIns="36000" tIns="0" bIns="0"/>
          <a:lstStyle>
            <a:lvl1pPr>
              <a:lnSpc>
                <a:spcPct val="82000"/>
              </a:lnSpc>
              <a:spcBef>
                <a:spcPts val="0"/>
              </a:spcBef>
              <a:spcAft>
                <a:spcPts val="0"/>
              </a:spcAft>
              <a:defRPr sz="12000" b="0">
                <a:solidFill>
                  <a:schemeClr val="accent3"/>
                </a:solidFill>
                <a:latin typeface="Source Serif Pro" panose="02040603050405020204" pitchFamily="18" charset="0"/>
                <a:ea typeface="Source Serif Pro" panose="02040603050405020204" pitchFamily="18" charset="0"/>
              </a:defRPr>
            </a:lvl1pPr>
            <a:lvl2pPr>
              <a:spcBef>
                <a:spcPts val="1000"/>
              </a:spcBef>
              <a:spcAft>
                <a:spcPts val="0"/>
              </a:spcAft>
              <a:defRPr sz="2200">
                <a:solidFill>
                  <a:srgbClr val="FF0000"/>
                </a:solidFill>
              </a:defRPr>
            </a:lvl2pPr>
          </a:lstStyle>
          <a:p>
            <a:pPr lvl="0"/>
            <a:r>
              <a:rPr lang="fr-FR"/>
              <a:t>00</a:t>
            </a:r>
          </a:p>
        </p:txBody>
      </p:sp>
    </p:spTree>
    <p:extLst>
      <p:ext uri="{BB962C8B-B14F-4D97-AF65-F5344CB8AC3E}">
        <p14:creationId xmlns:p14="http://schemas.microsoft.com/office/powerpoint/2010/main" val="3503254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8A491D6-1BFF-432C-82D6-48DD11B445B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1" r="321"/>
          <a:stretch/>
        </p:blipFill>
        <p:spPr>
          <a:xfrm>
            <a:off x="1184" y="0"/>
            <a:ext cx="12189631" cy="6858000"/>
          </a:xfrm>
          <a:prstGeom prst="rect">
            <a:avLst/>
          </a:prstGeom>
        </p:spPr>
      </p:pic>
      <p:sp>
        <p:nvSpPr>
          <p:cNvPr id="14" name="Espace réservé de la date 13">
            <a:extLst>
              <a:ext uri="{FF2B5EF4-FFF2-40B4-BE49-F238E27FC236}">
                <a16:creationId xmlns:a16="http://schemas.microsoft.com/office/drawing/2014/main" id="{3BBAA4D3-D900-4013-9E98-261BB6716EE2}"/>
              </a:ext>
            </a:extLst>
          </p:cNvPr>
          <p:cNvSpPr>
            <a:spLocks noGrp="1"/>
          </p:cNvSpPr>
          <p:nvPr>
            <p:ph type="dt" sz="half" idx="10"/>
          </p:nvPr>
        </p:nvSpPr>
        <p:spPr/>
        <p:txBody>
          <a:bodyPr/>
          <a:lstStyle/>
          <a:p>
            <a:fld id="{7603FF68-1B1E-4CC2-A6CC-F62782A19E0D}" type="datetime4">
              <a:rPr lang="fr-FR" smtClean="0"/>
              <a:pPr/>
              <a:t>6 mars 2022</a:t>
            </a:fld>
            <a:endParaRPr lang="fr-FR"/>
          </a:p>
        </p:txBody>
      </p:sp>
      <p:sp>
        <p:nvSpPr>
          <p:cNvPr id="15" name="Espace réservé du pied de page 14">
            <a:extLst>
              <a:ext uri="{FF2B5EF4-FFF2-40B4-BE49-F238E27FC236}">
                <a16:creationId xmlns:a16="http://schemas.microsoft.com/office/drawing/2014/main" id="{BF35C19A-C6AF-412B-BE4B-94215E6BA0F1}"/>
              </a:ext>
            </a:extLst>
          </p:cNvPr>
          <p:cNvSpPr>
            <a:spLocks noGrp="1"/>
          </p:cNvSpPr>
          <p:nvPr>
            <p:ph type="ftr" sz="quarter" idx="11"/>
          </p:nvPr>
        </p:nvSpPr>
        <p:spPr/>
        <p:txBody>
          <a:bodyPr/>
          <a:lstStyle/>
          <a:p>
            <a:r>
              <a:rPr lang="fr-FR"/>
              <a:t>— Confidentiel</a:t>
            </a:r>
          </a:p>
        </p:txBody>
      </p:sp>
      <p:sp>
        <p:nvSpPr>
          <p:cNvPr id="11" name="Espace réservé du texte 18">
            <a:extLst>
              <a:ext uri="{FF2B5EF4-FFF2-40B4-BE49-F238E27FC236}">
                <a16:creationId xmlns:a16="http://schemas.microsoft.com/office/drawing/2014/main" id="{7DED4ADD-0323-4BEC-9F38-53565E33FC6D}"/>
              </a:ext>
            </a:extLst>
          </p:cNvPr>
          <p:cNvSpPr>
            <a:spLocks noGrp="1"/>
          </p:cNvSpPr>
          <p:nvPr>
            <p:ph type="body" sz="quarter" idx="12" hasCustomPrompt="1"/>
          </p:nvPr>
        </p:nvSpPr>
        <p:spPr>
          <a:xfrm>
            <a:off x="281939" y="2110740"/>
            <a:ext cx="5796000" cy="2790508"/>
          </a:xfrm>
        </p:spPr>
        <p:txBody>
          <a:bodyPr/>
          <a:lstStyle>
            <a:lvl1pPr>
              <a:lnSpc>
                <a:spcPct val="82000"/>
              </a:lnSpc>
              <a:spcBef>
                <a:spcPts val="0"/>
              </a:spcBef>
              <a:spcAft>
                <a:spcPts val="0"/>
              </a:spcAft>
              <a:defRPr sz="5000">
                <a:solidFill>
                  <a:schemeClr val="tx1"/>
                </a:solidFill>
                <a:latin typeface="+mj-lt"/>
              </a:defRPr>
            </a:lvl1pPr>
            <a:lvl2pPr>
              <a:spcBef>
                <a:spcPts val="1000"/>
              </a:spcBef>
              <a:spcAft>
                <a:spcPts val="0"/>
              </a:spcAft>
              <a:defRPr sz="2200">
                <a:solidFill>
                  <a:schemeClr val="accent4"/>
                </a:solidFill>
              </a:defRPr>
            </a:lvl2pPr>
          </a:lstStyle>
          <a:p>
            <a:pPr lvl="0"/>
            <a:r>
              <a:rPr lang="fr-FR"/>
              <a:t>Titre de la grande partie jusqu’à trois lignes</a:t>
            </a:r>
          </a:p>
          <a:p>
            <a:pPr lvl="1"/>
            <a:r>
              <a:rPr lang="fr-FR"/>
              <a:t>Sous-titre de la partie </a:t>
            </a:r>
            <a:br>
              <a:rPr lang="fr-FR"/>
            </a:br>
            <a:r>
              <a:rPr lang="fr-FR"/>
              <a:t>sur plusieurs lignes</a:t>
            </a:r>
          </a:p>
        </p:txBody>
      </p:sp>
      <p:sp>
        <p:nvSpPr>
          <p:cNvPr id="13" name="Espace réservé du texte 18">
            <a:extLst>
              <a:ext uri="{FF2B5EF4-FFF2-40B4-BE49-F238E27FC236}">
                <a16:creationId xmlns:a16="http://schemas.microsoft.com/office/drawing/2014/main" id="{0B057083-6E1B-4BDB-94C7-EDEE75171DF7}"/>
              </a:ext>
            </a:extLst>
          </p:cNvPr>
          <p:cNvSpPr>
            <a:spLocks noGrp="1"/>
          </p:cNvSpPr>
          <p:nvPr>
            <p:ph type="body" sz="quarter" idx="13" hasCustomPrompt="1"/>
          </p:nvPr>
        </p:nvSpPr>
        <p:spPr>
          <a:xfrm>
            <a:off x="281940" y="739140"/>
            <a:ext cx="5654675" cy="1597360"/>
          </a:xfrm>
        </p:spPr>
        <p:txBody>
          <a:bodyPr lIns="36000" tIns="0" bIns="0"/>
          <a:lstStyle>
            <a:lvl1pPr>
              <a:lnSpc>
                <a:spcPct val="82000"/>
              </a:lnSpc>
              <a:spcBef>
                <a:spcPts val="0"/>
              </a:spcBef>
              <a:spcAft>
                <a:spcPts val="0"/>
              </a:spcAft>
              <a:defRPr sz="12000" b="0">
                <a:solidFill>
                  <a:schemeClr val="accent4"/>
                </a:solidFill>
                <a:latin typeface="Source Serif Pro" panose="02040603050405020204" pitchFamily="18" charset="0"/>
                <a:ea typeface="Source Serif Pro" panose="02040603050405020204" pitchFamily="18" charset="0"/>
              </a:defRPr>
            </a:lvl1pPr>
            <a:lvl2pPr>
              <a:spcBef>
                <a:spcPts val="1000"/>
              </a:spcBef>
              <a:spcAft>
                <a:spcPts val="0"/>
              </a:spcAft>
              <a:defRPr sz="2200">
                <a:solidFill>
                  <a:srgbClr val="FF0000"/>
                </a:solidFill>
              </a:defRPr>
            </a:lvl2pPr>
          </a:lstStyle>
          <a:p>
            <a:pPr lvl="0"/>
            <a:r>
              <a:rPr lang="fr-FR"/>
              <a:t>00</a:t>
            </a:r>
          </a:p>
        </p:txBody>
      </p:sp>
    </p:spTree>
    <p:extLst>
      <p:ext uri="{BB962C8B-B14F-4D97-AF65-F5344CB8AC3E}">
        <p14:creationId xmlns:p14="http://schemas.microsoft.com/office/powerpoint/2010/main" val="1939509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0D5F11-9729-4B8D-B983-92EAFD27D3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77" r="277"/>
          <a:stretch/>
        </p:blipFill>
        <p:spPr>
          <a:xfrm>
            <a:off x="1184" y="0"/>
            <a:ext cx="12189631" cy="6858000"/>
          </a:xfrm>
          <a:prstGeom prst="rect">
            <a:avLst/>
          </a:prstGeom>
        </p:spPr>
      </p:pic>
      <p:sp>
        <p:nvSpPr>
          <p:cNvPr id="14" name="Espace réservé de la date 13">
            <a:extLst>
              <a:ext uri="{FF2B5EF4-FFF2-40B4-BE49-F238E27FC236}">
                <a16:creationId xmlns:a16="http://schemas.microsoft.com/office/drawing/2014/main" id="{3BBAA4D3-D900-4013-9E98-261BB6716EE2}"/>
              </a:ext>
            </a:extLst>
          </p:cNvPr>
          <p:cNvSpPr>
            <a:spLocks noGrp="1"/>
          </p:cNvSpPr>
          <p:nvPr>
            <p:ph type="dt" sz="half" idx="10"/>
          </p:nvPr>
        </p:nvSpPr>
        <p:spPr/>
        <p:txBody>
          <a:bodyPr/>
          <a:lstStyle/>
          <a:p>
            <a:fld id="{7603FF68-1B1E-4CC2-A6CC-F62782A19E0D}" type="datetime4">
              <a:rPr lang="fr-FR" smtClean="0"/>
              <a:pPr/>
              <a:t>6 mars 2022</a:t>
            </a:fld>
            <a:endParaRPr lang="fr-FR"/>
          </a:p>
        </p:txBody>
      </p:sp>
      <p:sp>
        <p:nvSpPr>
          <p:cNvPr id="15" name="Espace réservé du pied de page 14">
            <a:extLst>
              <a:ext uri="{FF2B5EF4-FFF2-40B4-BE49-F238E27FC236}">
                <a16:creationId xmlns:a16="http://schemas.microsoft.com/office/drawing/2014/main" id="{BF35C19A-C6AF-412B-BE4B-94215E6BA0F1}"/>
              </a:ext>
            </a:extLst>
          </p:cNvPr>
          <p:cNvSpPr>
            <a:spLocks noGrp="1"/>
          </p:cNvSpPr>
          <p:nvPr>
            <p:ph type="ftr" sz="quarter" idx="11"/>
          </p:nvPr>
        </p:nvSpPr>
        <p:spPr/>
        <p:txBody>
          <a:bodyPr/>
          <a:lstStyle/>
          <a:p>
            <a:r>
              <a:rPr lang="fr-FR"/>
              <a:t>— Confidentiel</a:t>
            </a:r>
          </a:p>
        </p:txBody>
      </p:sp>
      <p:sp>
        <p:nvSpPr>
          <p:cNvPr id="11" name="Espace réservé du texte 18">
            <a:extLst>
              <a:ext uri="{FF2B5EF4-FFF2-40B4-BE49-F238E27FC236}">
                <a16:creationId xmlns:a16="http://schemas.microsoft.com/office/drawing/2014/main" id="{7DED4ADD-0323-4BEC-9F38-53565E33FC6D}"/>
              </a:ext>
            </a:extLst>
          </p:cNvPr>
          <p:cNvSpPr>
            <a:spLocks noGrp="1"/>
          </p:cNvSpPr>
          <p:nvPr>
            <p:ph type="body" sz="quarter" idx="12" hasCustomPrompt="1"/>
          </p:nvPr>
        </p:nvSpPr>
        <p:spPr>
          <a:xfrm>
            <a:off x="281939" y="2110740"/>
            <a:ext cx="5796000" cy="2790508"/>
          </a:xfrm>
        </p:spPr>
        <p:txBody>
          <a:bodyPr/>
          <a:lstStyle>
            <a:lvl1pPr>
              <a:lnSpc>
                <a:spcPct val="82000"/>
              </a:lnSpc>
              <a:spcBef>
                <a:spcPts val="0"/>
              </a:spcBef>
              <a:spcAft>
                <a:spcPts val="0"/>
              </a:spcAft>
              <a:defRPr sz="5000">
                <a:solidFill>
                  <a:schemeClr val="tx1"/>
                </a:solidFill>
                <a:latin typeface="+mj-lt"/>
              </a:defRPr>
            </a:lvl1pPr>
            <a:lvl2pPr>
              <a:spcBef>
                <a:spcPts val="1000"/>
              </a:spcBef>
              <a:spcAft>
                <a:spcPts val="0"/>
              </a:spcAft>
              <a:defRPr sz="2200">
                <a:solidFill>
                  <a:schemeClr val="accent3"/>
                </a:solidFill>
              </a:defRPr>
            </a:lvl2pPr>
          </a:lstStyle>
          <a:p>
            <a:pPr lvl="0"/>
            <a:r>
              <a:rPr lang="fr-FR"/>
              <a:t>Titre de la grande partie jusqu’à trois lignes</a:t>
            </a:r>
          </a:p>
          <a:p>
            <a:pPr lvl="1"/>
            <a:r>
              <a:rPr lang="fr-FR"/>
              <a:t>Sous-titre de la partie </a:t>
            </a:r>
            <a:br>
              <a:rPr lang="fr-FR"/>
            </a:br>
            <a:r>
              <a:rPr lang="fr-FR"/>
              <a:t>sur plusieurs lignes</a:t>
            </a:r>
          </a:p>
        </p:txBody>
      </p:sp>
      <p:sp>
        <p:nvSpPr>
          <p:cNvPr id="13" name="Espace réservé du texte 18">
            <a:extLst>
              <a:ext uri="{FF2B5EF4-FFF2-40B4-BE49-F238E27FC236}">
                <a16:creationId xmlns:a16="http://schemas.microsoft.com/office/drawing/2014/main" id="{0B057083-6E1B-4BDB-94C7-EDEE75171DF7}"/>
              </a:ext>
            </a:extLst>
          </p:cNvPr>
          <p:cNvSpPr>
            <a:spLocks noGrp="1"/>
          </p:cNvSpPr>
          <p:nvPr>
            <p:ph type="body" sz="quarter" idx="13" hasCustomPrompt="1"/>
          </p:nvPr>
        </p:nvSpPr>
        <p:spPr>
          <a:xfrm>
            <a:off x="281940" y="739140"/>
            <a:ext cx="5654675" cy="1597360"/>
          </a:xfrm>
        </p:spPr>
        <p:txBody>
          <a:bodyPr lIns="36000" tIns="0" bIns="0"/>
          <a:lstStyle>
            <a:lvl1pPr>
              <a:lnSpc>
                <a:spcPct val="82000"/>
              </a:lnSpc>
              <a:spcBef>
                <a:spcPts val="0"/>
              </a:spcBef>
              <a:spcAft>
                <a:spcPts val="0"/>
              </a:spcAft>
              <a:defRPr sz="12000" b="0">
                <a:solidFill>
                  <a:schemeClr val="accent3"/>
                </a:solidFill>
                <a:latin typeface="Source Serif Pro" panose="02040603050405020204" pitchFamily="18" charset="0"/>
                <a:ea typeface="Source Serif Pro" panose="02040603050405020204" pitchFamily="18" charset="0"/>
              </a:defRPr>
            </a:lvl1pPr>
            <a:lvl2pPr>
              <a:spcBef>
                <a:spcPts val="1000"/>
              </a:spcBef>
              <a:spcAft>
                <a:spcPts val="0"/>
              </a:spcAft>
              <a:defRPr sz="2200">
                <a:solidFill>
                  <a:srgbClr val="FF0000"/>
                </a:solidFill>
              </a:defRPr>
            </a:lvl2pPr>
          </a:lstStyle>
          <a:p>
            <a:pPr lvl="0"/>
            <a:r>
              <a:rPr lang="fr-FR"/>
              <a:t>00</a:t>
            </a:r>
          </a:p>
        </p:txBody>
      </p:sp>
    </p:spTree>
    <p:extLst>
      <p:ext uri="{BB962C8B-B14F-4D97-AF65-F5344CB8AC3E}">
        <p14:creationId xmlns:p14="http://schemas.microsoft.com/office/powerpoint/2010/main" val="339391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Diapositive de titre">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533178DF-EE86-4A5B-B9FB-D11981A8F028}"/>
              </a:ext>
            </a:extLst>
          </p:cNvPr>
          <p:cNvSpPr>
            <a:spLocks noGrp="1"/>
          </p:cNvSpPr>
          <p:nvPr>
            <p:ph type="pic" sz="quarter" idx="16" hasCustomPrompt="1"/>
          </p:nvPr>
        </p:nvSpPr>
        <p:spPr>
          <a:xfrm>
            <a:off x="6028364" y="1586"/>
            <a:ext cx="6618291" cy="6618290"/>
          </a:xfrm>
          <a:custGeom>
            <a:avLst/>
            <a:gdLst>
              <a:gd name="connsiteX0" fmla="*/ 1581568 w 4457704"/>
              <a:gd name="connsiteY0" fmla="*/ 0 h 4457703"/>
              <a:gd name="connsiteX1" fmla="*/ 2699898 w 4457704"/>
              <a:gd name="connsiteY1" fmla="*/ 463238 h 4457703"/>
              <a:gd name="connsiteX2" fmla="*/ 4457704 w 4457704"/>
              <a:gd name="connsiteY2" fmla="*/ 2221045 h 4457703"/>
              <a:gd name="connsiteX3" fmla="*/ 2221046 w 4457704"/>
              <a:gd name="connsiteY3" fmla="*/ 4457703 h 4457703"/>
              <a:gd name="connsiteX4" fmla="*/ 463239 w 4457704"/>
              <a:gd name="connsiteY4" fmla="*/ 2699833 h 4457703"/>
              <a:gd name="connsiteX5" fmla="*/ 463239 w 4457704"/>
              <a:gd name="connsiteY5" fmla="*/ 463238 h 4457703"/>
              <a:gd name="connsiteX6" fmla="*/ 1581568 w 4457704"/>
              <a:gd name="connsiteY6" fmla="*/ 0 h 44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04" h="4457703">
                <a:moveTo>
                  <a:pt x="1581568" y="0"/>
                </a:moveTo>
                <a:cubicBezTo>
                  <a:pt x="1986320" y="0"/>
                  <a:pt x="2391072" y="154413"/>
                  <a:pt x="2699898" y="463238"/>
                </a:cubicBezTo>
                <a:lnTo>
                  <a:pt x="4457704" y="2221045"/>
                </a:lnTo>
                <a:lnTo>
                  <a:pt x="2221046" y="4457703"/>
                </a:lnTo>
                <a:lnTo>
                  <a:pt x="463239" y="2699833"/>
                </a:lnTo>
                <a:cubicBezTo>
                  <a:pt x="-154412" y="2082246"/>
                  <a:pt x="-154412" y="1080825"/>
                  <a:pt x="463239" y="463238"/>
                </a:cubicBezTo>
                <a:cubicBezTo>
                  <a:pt x="772065" y="154413"/>
                  <a:pt x="1176817" y="0"/>
                  <a:pt x="1581568" y="0"/>
                </a:cubicBezTo>
                <a:close/>
              </a:path>
            </a:pathLst>
          </a:custGeom>
          <a:solidFill>
            <a:schemeClr val="accent5"/>
          </a:solidFill>
        </p:spPr>
        <p:txBody>
          <a:bodyPr wrap="square" tIns="0" bIns="2448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
        <p:nvSpPr>
          <p:cNvPr id="14" name="Espace réservé de la date 13">
            <a:extLst>
              <a:ext uri="{FF2B5EF4-FFF2-40B4-BE49-F238E27FC236}">
                <a16:creationId xmlns:a16="http://schemas.microsoft.com/office/drawing/2014/main" id="{3BBAA4D3-D900-4013-9E98-261BB6716EE2}"/>
              </a:ext>
            </a:extLst>
          </p:cNvPr>
          <p:cNvSpPr>
            <a:spLocks noGrp="1"/>
          </p:cNvSpPr>
          <p:nvPr>
            <p:ph type="dt" sz="half" idx="10"/>
          </p:nvPr>
        </p:nvSpPr>
        <p:spPr/>
        <p:txBody>
          <a:bodyPr/>
          <a:lstStyle/>
          <a:p>
            <a:fld id="{7603FF68-1B1E-4CC2-A6CC-F62782A19E0D}" type="datetime4">
              <a:rPr lang="fr-FR" smtClean="0"/>
              <a:pPr/>
              <a:t>6 mars 2022</a:t>
            </a:fld>
            <a:endParaRPr lang="fr-FR"/>
          </a:p>
        </p:txBody>
      </p:sp>
      <p:sp>
        <p:nvSpPr>
          <p:cNvPr id="15" name="Espace réservé du pied de page 14">
            <a:extLst>
              <a:ext uri="{FF2B5EF4-FFF2-40B4-BE49-F238E27FC236}">
                <a16:creationId xmlns:a16="http://schemas.microsoft.com/office/drawing/2014/main" id="{BF35C19A-C6AF-412B-BE4B-94215E6BA0F1}"/>
              </a:ext>
            </a:extLst>
          </p:cNvPr>
          <p:cNvSpPr>
            <a:spLocks noGrp="1"/>
          </p:cNvSpPr>
          <p:nvPr>
            <p:ph type="ftr" sz="quarter" idx="11"/>
          </p:nvPr>
        </p:nvSpPr>
        <p:spPr/>
        <p:txBody>
          <a:bodyPr/>
          <a:lstStyle/>
          <a:p>
            <a:r>
              <a:rPr lang="fr-FR"/>
              <a:t>— Confidentiel</a:t>
            </a:r>
          </a:p>
        </p:txBody>
      </p:sp>
      <p:sp>
        <p:nvSpPr>
          <p:cNvPr id="11" name="Espace réservé du texte 18">
            <a:extLst>
              <a:ext uri="{FF2B5EF4-FFF2-40B4-BE49-F238E27FC236}">
                <a16:creationId xmlns:a16="http://schemas.microsoft.com/office/drawing/2014/main" id="{7DED4ADD-0323-4BEC-9F38-53565E33FC6D}"/>
              </a:ext>
            </a:extLst>
          </p:cNvPr>
          <p:cNvSpPr>
            <a:spLocks noGrp="1"/>
          </p:cNvSpPr>
          <p:nvPr>
            <p:ph type="body" sz="quarter" idx="12" hasCustomPrompt="1"/>
          </p:nvPr>
        </p:nvSpPr>
        <p:spPr>
          <a:xfrm>
            <a:off x="281939" y="2110740"/>
            <a:ext cx="5796000" cy="2790508"/>
          </a:xfrm>
        </p:spPr>
        <p:txBody>
          <a:bodyPr/>
          <a:lstStyle>
            <a:lvl1pPr>
              <a:lnSpc>
                <a:spcPct val="82000"/>
              </a:lnSpc>
              <a:spcBef>
                <a:spcPts val="0"/>
              </a:spcBef>
              <a:spcAft>
                <a:spcPts val="0"/>
              </a:spcAft>
              <a:defRPr sz="5000">
                <a:solidFill>
                  <a:schemeClr val="tx1"/>
                </a:solidFill>
                <a:latin typeface="+mj-lt"/>
              </a:defRPr>
            </a:lvl1pPr>
            <a:lvl2pPr>
              <a:spcBef>
                <a:spcPts val="1000"/>
              </a:spcBef>
              <a:spcAft>
                <a:spcPts val="0"/>
              </a:spcAft>
              <a:defRPr sz="2200">
                <a:solidFill>
                  <a:schemeClr val="accent1"/>
                </a:solidFill>
              </a:defRPr>
            </a:lvl2pPr>
          </a:lstStyle>
          <a:p>
            <a:pPr lvl="0"/>
            <a:r>
              <a:rPr lang="fr-FR"/>
              <a:t>Titre de la grande partie jusqu’à trois lignes</a:t>
            </a:r>
          </a:p>
          <a:p>
            <a:pPr lvl="1"/>
            <a:r>
              <a:rPr lang="fr-FR"/>
              <a:t>Sous-titre de la partie </a:t>
            </a:r>
            <a:br>
              <a:rPr lang="fr-FR"/>
            </a:br>
            <a:r>
              <a:rPr lang="fr-FR"/>
              <a:t>sur plusieurs lignes</a:t>
            </a:r>
          </a:p>
        </p:txBody>
      </p:sp>
      <p:sp>
        <p:nvSpPr>
          <p:cNvPr id="13" name="Espace réservé du texte 18">
            <a:extLst>
              <a:ext uri="{FF2B5EF4-FFF2-40B4-BE49-F238E27FC236}">
                <a16:creationId xmlns:a16="http://schemas.microsoft.com/office/drawing/2014/main" id="{0B057083-6E1B-4BDB-94C7-EDEE75171DF7}"/>
              </a:ext>
            </a:extLst>
          </p:cNvPr>
          <p:cNvSpPr>
            <a:spLocks noGrp="1"/>
          </p:cNvSpPr>
          <p:nvPr>
            <p:ph type="body" sz="quarter" idx="13" hasCustomPrompt="1"/>
          </p:nvPr>
        </p:nvSpPr>
        <p:spPr>
          <a:xfrm>
            <a:off x="281940" y="739140"/>
            <a:ext cx="5654675" cy="1597360"/>
          </a:xfrm>
        </p:spPr>
        <p:txBody>
          <a:bodyPr lIns="36000" tIns="0" bIns="0"/>
          <a:lstStyle>
            <a:lvl1pPr>
              <a:lnSpc>
                <a:spcPct val="82000"/>
              </a:lnSpc>
              <a:spcBef>
                <a:spcPts val="0"/>
              </a:spcBef>
              <a:spcAft>
                <a:spcPts val="0"/>
              </a:spcAft>
              <a:defRPr sz="12000" b="0">
                <a:solidFill>
                  <a:schemeClr val="accent1"/>
                </a:solidFill>
                <a:latin typeface="Source Serif Pro" panose="02040603050405020204" pitchFamily="18" charset="0"/>
                <a:ea typeface="Source Serif Pro" panose="02040603050405020204" pitchFamily="18" charset="0"/>
              </a:defRPr>
            </a:lvl1pPr>
            <a:lvl2pPr>
              <a:spcBef>
                <a:spcPts val="1000"/>
              </a:spcBef>
              <a:spcAft>
                <a:spcPts val="0"/>
              </a:spcAft>
              <a:defRPr sz="2200">
                <a:solidFill>
                  <a:srgbClr val="FF0000"/>
                </a:solidFill>
              </a:defRPr>
            </a:lvl2pPr>
          </a:lstStyle>
          <a:p>
            <a:pPr lvl="0"/>
            <a:r>
              <a:rPr lang="fr-FR"/>
              <a:t>00</a:t>
            </a:r>
          </a:p>
        </p:txBody>
      </p:sp>
      <p:sp>
        <p:nvSpPr>
          <p:cNvPr id="17" name="Espace réservé du texte 21">
            <a:extLst>
              <a:ext uri="{FF2B5EF4-FFF2-40B4-BE49-F238E27FC236}">
                <a16:creationId xmlns:a16="http://schemas.microsoft.com/office/drawing/2014/main" id="{3BD07E7F-B5D6-4BD1-A77B-385CC18C946D}"/>
              </a:ext>
            </a:extLst>
          </p:cNvPr>
          <p:cNvSpPr>
            <a:spLocks noGrp="1"/>
          </p:cNvSpPr>
          <p:nvPr>
            <p:ph type="body" sz="quarter" idx="17" hasCustomPrompt="1"/>
          </p:nvPr>
        </p:nvSpPr>
        <p:spPr>
          <a:xfrm>
            <a:off x="9353550" y="0"/>
            <a:ext cx="2836800" cy="3906000"/>
          </a:xfrm>
          <a:blipFill>
            <a:blip r:embed="rId2"/>
            <a:stretch>
              <a:fillRect/>
            </a:stretch>
          </a:blipFill>
        </p:spPr>
        <p:txBody>
          <a:bodyPr>
            <a:noAutofit/>
          </a:bodyPr>
          <a:lstStyle>
            <a:lvl1pPr>
              <a:defRPr/>
            </a:lvl1pPr>
          </a:lstStyle>
          <a:p>
            <a:pPr lvl="0"/>
            <a:r>
              <a:rPr lang="fr-FR"/>
              <a:t> </a:t>
            </a:r>
          </a:p>
        </p:txBody>
      </p:sp>
      <p:sp>
        <p:nvSpPr>
          <p:cNvPr id="18" name="Espace réservé du texte 21">
            <a:extLst>
              <a:ext uri="{FF2B5EF4-FFF2-40B4-BE49-F238E27FC236}">
                <a16:creationId xmlns:a16="http://schemas.microsoft.com/office/drawing/2014/main" id="{449B1059-6491-473F-84F5-7FAC88E6A9D7}"/>
              </a:ext>
            </a:extLst>
          </p:cNvPr>
          <p:cNvSpPr>
            <a:spLocks noGrp="1"/>
          </p:cNvSpPr>
          <p:nvPr>
            <p:ph type="body" sz="quarter" idx="18" hasCustomPrompt="1"/>
          </p:nvPr>
        </p:nvSpPr>
        <p:spPr>
          <a:xfrm>
            <a:off x="7343775" y="4619624"/>
            <a:ext cx="2934000" cy="2239200"/>
          </a:xfrm>
          <a:blipFill>
            <a:blip r:embed="rId3"/>
            <a:stretch>
              <a:fillRect/>
            </a:stretch>
          </a:blipFill>
        </p:spPr>
        <p:txBody>
          <a:bodyPr>
            <a:noAutofit/>
          </a:bodyPr>
          <a:lstStyle>
            <a:lvl1pPr>
              <a:defRPr/>
            </a:lvl1pPr>
          </a:lstStyle>
          <a:p>
            <a:pPr lvl="0"/>
            <a:r>
              <a:rPr lang="fr-FR"/>
              <a:t> </a:t>
            </a:r>
          </a:p>
        </p:txBody>
      </p:sp>
    </p:spTree>
    <p:extLst>
      <p:ext uri="{BB962C8B-B14F-4D97-AF65-F5344CB8AC3E}">
        <p14:creationId xmlns:p14="http://schemas.microsoft.com/office/powerpoint/2010/main" val="199206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Diapositive de titre">
    <p:spTree>
      <p:nvGrpSpPr>
        <p:cNvPr id="1" name=""/>
        <p:cNvGrpSpPr/>
        <p:nvPr/>
      </p:nvGrpSpPr>
      <p:grpSpPr>
        <a:xfrm>
          <a:off x="0" y="0"/>
          <a:ext cx="0" cy="0"/>
          <a:chOff x="0" y="0"/>
          <a:chExt cx="0" cy="0"/>
        </a:xfrm>
      </p:grpSpPr>
      <p:sp>
        <p:nvSpPr>
          <p:cNvPr id="14" name="Espace réservé de la date 13">
            <a:extLst>
              <a:ext uri="{FF2B5EF4-FFF2-40B4-BE49-F238E27FC236}">
                <a16:creationId xmlns:a16="http://schemas.microsoft.com/office/drawing/2014/main" id="{3BBAA4D3-D900-4013-9E98-261BB6716EE2}"/>
              </a:ext>
            </a:extLst>
          </p:cNvPr>
          <p:cNvSpPr>
            <a:spLocks noGrp="1"/>
          </p:cNvSpPr>
          <p:nvPr>
            <p:ph type="dt" sz="half" idx="10"/>
          </p:nvPr>
        </p:nvSpPr>
        <p:spPr/>
        <p:txBody>
          <a:bodyPr/>
          <a:lstStyle/>
          <a:p>
            <a:fld id="{7603FF68-1B1E-4CC2-A6CC-F62782A19E0D}" type="datetime4">
              <a:rPr lang="fr-FR" smtClean="0"/>
              <a:pPr/>
              <a:t>6 mars 2022</a:t>
            </a:fld>
            <a:endParaRPr lang="fr-FR"/>
          </a:p>
        </p:txBody>
      </p:sp>
      <p:sp>
        <p:nvSpPr>
          <p:cNvPr id="15" name="Espace réservé du pied de page 14">
            <a:extLst>
              <a:ext uri="{FF2B5EF4-FFF2-40B4-BE49-F238E27FC236}">
                <a16:creationId xmlns:a16="http://schemas.microsoft.com/office/drawing/2014/main" id="{BF35C19A-C6AF-412B-BE4B-94215E6BA0F1}"/>
              </a:ext>
            </a:extLst>
          </p:cNvPr>
          <p:cNvSpPr>
            <a:spLocks noGrp="1"/>
          </p:cNvSpPr>
          <p:nvPr>
            <p:ph type="ftr" sz="quarter" idx="11"/>
          </p:nvPr>
        </p:nvSpPr>
        <p:spPr/>
        <p:txBody>
          <a:bodyPr/>
          <a:lstStyle/>
          <a:p>
            <a:r>
              <a:rPr lang="fr-FR"/>
              <a:t>— Confidentiel</a:t>
            </a:r>
          </a:p>
        </p:txBody>
      </p:sp>
      <p:sp>
        <p:nvSpPr>
          <p:cNvPr id="11" name="Espace réservé du texte 18">
            <a:extLst>
              <a:ext uri="{FF2B5EF4-FFF2-40B4-BE49-F238E27FC236}">
                <a16:creationId xmlns:a16="http://schemas.microsoft.com/office/drawing/2014/main" id="{7DED4ADD-0323-4BEC-9F38-53565E33FC6D}"/>
              </a:ext>
            </a:extLst>
          </p:cNvPr>
          <p:cNvSpPr>
            <a:spLocks noGrp="1"/>
          </p:cNvSpPr>
          <p:nvPr>
            <p:ph type="body" sz="quarter" idx="12" hasCustomPrompt="1"/>
          </p:nvPr>
        </p:nvSpPr>
        <p:spPr>
          <a:xfrm>
            <a:off x="281939" y="2110740"/>
            <a:ext cx="5796000" cy="2790508"/>
          </a:xfrm>
        </p:spPr>
        <p:txBody>
          <a:bodyPr/>
          <a:lstStyle>
            <a:lvl1pPr>
              <a:lnSpc>
                <a:spcPct val="82000"/>
              </a:lnSpc>
              <a:spcBef>
                <a:spcPts val="0"/>
              </a:spcBef>
              <a:spcAft>
                <a:spcPts val="0"/>
              </a:spcAft>
              <a:defRPr sz="5000">
                <a:solidFill>
                  <a:schemeClr val="tx1"/>
                </a:solidFill>
                <a:latin typeface="+mj-lt"/>
              </a:defRPr>
            </a:lvl1pPr>
            <a:lvl2pPr>
              <a:spcBef>
                <a:spcPts val="1000"/>
              </a:spcBef>
              <a:spcAft>
                <a:spcPts val="0"/>
              </a:spcAft>
              <a:defRPr sz="2200">
                <a:solidFill>
                  <a:schemeClr val="accent3"/>
                </a:solidFill>
              </a:defRPr>
            </a:lvl2pPr>
          </a:lstStyle>
          <a:p>
            <a:pPr lvl="0"/>
            <a:r>
              <a:rPr lang="fr-FR"/>
              <a:t>Titre de la grande partie jusqu’à trois lignes</a:t>
            </a:r>
          </a:p>
          <a:p>
            <a:pPr lvl="1"/>
            <a:r>
              <a:rPr lang="fr-FR"/>
              <a:t>Sous-titre de la partie </a:t>
            </a:r>
            <a:br>
              <a:rPr lang="fr-FR"/>
            </a:br>
            <a:r>
              <a:rPr lang="fr-FR"/>
              <a:t>sur plusieurs lignes</a:t>
            </a:r>
          </a:p>
        </p:txBody>
      </p:sp>
      <p:sp>
        <p:nvSpPr>
          <p:cNvPr id="13" name="Espace réservé du texte 18">
            <a:extLst>
              <a:ext uri="{FF2B5EF4-FFF2-40B4-BE49-F238E27FC236}">
                <a16:creationId xmlns:a16="http://schemas.microsoft.com/office/drawing/2014/main" id="{0B057083-6E1B-4BDB-94C7-EDEE75171DF7}"/>
              </a:ext>
            </a:extLst>
          </p:cNvPr>
          <p:cNvSpPr>
            <a:spLocks noGrp="1"/>
          </p:cNvSpPr>
          <p:nvPr>
            <p:ph type="body" sz="quarter" idx="13" hasCustomPrompt="1"/>
          </p:nvPr>
        </p:nvSpPr>
        <p:spPr>
          <a:xfrm>
            <a:off x="281940" y="739140"/>
            <a:ext cx="5654675" cy="1597360"/>
          </a:xfrm>
        </p:spPr>
        <p:txBody>
          <a:bodyPr lIns="36000" tIns="0" bIns="0"/>
          <a:lstStyle>
            <a:lvl1pPr>
              <a:lnSpc>
                <a:spcPct val="82000"/>
              </a:lnSpc>
              <a:spcBef>
                <a:spcPts val="0"/>
              </a:spcBef>
              <a:spcAft>
                <a:spcPts val="0"/>
              </a:spcAft>
              <a:defRPr sz="12000" b="0">
                <a:solidFill>
                  <a:schemeClr val="accent3"/>
                </a:solidFill>
                <a:latin typeface="Source Serif Pro" panose="02040603050405020204" pitchFamily="18" charset="0"/>
                <a:ea typeface="Source Serif Pro" panose="02040603050405020204" pitchFamily="18" charset="0"/>
              </a:defRPr>
            </a:lvl1pPr>
            <a:lvl2pPr>
              <a:spcBef>
                <a:spcPts val="1000"/>
              </a:spcBef>
              <a:spcAft>
                <a:spcPts val="0"/>
              </a:spcAft>
              <a:defRPr sz="2200">
                <a:solidFill>
                  <a:srgbClr val="FF0000"/>
                </a:solidFill>
              </a:defRPr>
            </a:lvl2pPr>
          </a:lstStyle>
          <a:p>
            <a:pPr lvl="0"/>
            <a:r>
              <a:rPr lang="fr-FR"/>
              <a:t>00</a:t>
            </a:r>
          </a:p>
        </p:txBody>
      </p:sp>
      <p:pic>
        <p:nvPicPr>
          <p:cNvPr id="4" name="Image 3" descr="Une image contenant texte, carte de visite, capture d’écran&#10;&#10;Description générée automatiquement">
            <a:extLst>
              <a:ext uri="{FF2B5EF4-FFF2-40B4-BE49-F238E27FC236}">
                <a16:creationId xmlns:a16="http://schemas.microsoft.com/office/drawing/2014/main" id="{8C90927A-8326-4206-B13A-FBD0C4ACC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 name="Image 5">
            <a:extLst>
              <a:ext uri="{FF2B5EF4-FFF2-40B4-BE49-F238E27FC236}">
                <a16:creationId xmlns:a16="http://schemas.microsoft.com/office/drawing/2014/main" id="{0EF93D33-0EED-4A8F-BA32-F42B494426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6722" r="13509" b="67222"/>
          <a:stretch/>
        </p:blipFill>
        <p:spPr>
          <a:xfrm>
            <a:off x="8134350" y="0"/>
            <a:ext cx="2409825" cy="2247900"/>
          </a:xfrm>
          <a:prstGeom prst="rect">
            <a:avLst/>
          </a:prstGeom>
        </p:spPr>
      </p:pic>
      <p:pic>
        <p:nvPicPr>
          <p:cNvPr id="8" name="Image 7">
            <a:extLst>
              <a:ext uri="{FF2B5EF4-FFF2-40B4-BE49-F238E27FC236}">
                <a16:creationId xmlns:a16="http://schemas.microsoft.com/office/drawing/2014/main" id="{2B3A9833-A53D-4CA4-8309-DE637926608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8828" t="47361" r="16868"/>
          <a:stretch/>
        </p:blipFill>
        <p:spPr>
          <a:xfrm>
            <a:off x="5953125" y="3248024"/>
            <a:ext cx="4181475" cy="3609975"/>
          </a:xfrm>
          <a:prstGeom prst="rect">
            <a:avLst/>
          </a:prstGeom>
        </p:spPr>
      </p:pic>
    </p:spTree>
    <p:extLst>
      <p:ext uri="{BB962C8B-B14F-4D97-AF65-F5344CB8AC3E}">
        <p14:creationId xmlns:p14="http://schemas.microsoft.com/office/powerpoint/2010/main" val="1400281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itre et conten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6469202-1646-43B0-A8C0-884679B575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505138"/>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p:txBody>
      </p:sp>
      <p:sp>
        <p:nvSpPr>
          <p:cNvPr id="8" name="Espace réservé du texte 7">
            <a:extLst>
              <a:ext uri="{FF2B5EF4-FFF2-40B4-BE49-F238E27FC236}">
                <a16:creationId xmlns:a16="http://schemas.microsoft.com/office/drawing/2014/main" id="{B50388C4-66AE-47D2-9DF4-3AB5B738E7AA}"/>
              </a:ext>
            </a:extLst>
          </p:cNvPr>
          <p:cNvSpPr>
            <a:spLocks noGrp="1"/>
          </p:cNvSpPr>
          <p:nvPr>
            <p:ph type="body" sz="quarter" idx="14" hasCustomPrompt="1"/>
          </p:nvPr>
        </p:nvSpPr>
        <p:spPr>
          <a:xfrm>
            <a:off x="468949" y="1322388"/>
            <a:ext cx="3291522" cy="258532"/>
          </a:xfrm>
        </p:spPr>
        <p:txBody>
          <a:bodyPr/>
          <a:lstStyle>
            <a:lvl1pPr>
              <a:spcBef>
                <a:spcPts val="0"/>
              </a:spcBef>
              <a:spcAft>
                <a:spcPts val="0"/>
              </a:spcAft>
              <a:defRPr sz="1200">
                <a:solidFill>
                  <a:schemeClr val="accent4"/>
                </a:solidFill>
                <a:latin typeface="Source Sans Pro SemiBold" panose="020B0603030403020204" pitchFamily="34" charset="0"/>
                <a:ea typeface="Source Sans Pro SemiBold" panose="020B0603030403020204" pitchFamily="34" charset="0"/>
              </a:defRPr>
            </a:lvl1pPr>
          </a:lstStyle>
          <a:p>
            <a:pPr lvl="0"/>
            <a:r>
              <a:rPr lang="fr-FR"/>
              <a:t>Texte</a:t>
            </a:r>
          </a:p>
        </p:txBody>
      </p:sp>
      <p:cxnSp>
        <p:nvCxnSpPr>
          <p:cNvPr id="12" name="Connecteur droit 11">
            <a:extLst>
              <a:ext uri="{FF2B5EF4-FFF2-40B4-BE49-F238E27FC236}">
                <a16:creationId xmlns:a16="http://schemas.microsoft.com/office/drawing/2014/main" id="{BA246F9B-FD9C-47A3-ADD2-FDED41535930}"/>
              </a:ext>
            </a:extLst>
          </p:cNvPr>
          <p:cNvCxnSpPr>
            <a:cxnSpLocks/>
          </p:cNvCxnSpPr>
          <p:nvPr userDrawn="1"/>
        </p:nvCxnSpPr>
        <p:spPr>
          <a:xfrm>
            <a:off x="4490244" y="1357313"/>
            <a:ext cx="0" cy="427513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18A29E2-A1F3-4240-A139-AC5BA9363DC7}"/>
              </a:ext>
            </a:extLst>
          </p:cNvPr>
          <p:cNvCxnSpPr>
            <a:cxnSpLocks/>
          </p:cNvCxnSpPr>
          <p:nvPr userDrawn="1"/>
        </p:nvCxnSpPr>
        <p:spPr>
          <a:xfrm>
            <a:off x="8517792" y="1357313"/>
            <a:ext cx="0" cy="427513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Espace réservé du texte 7">
            <a:extLst>
              <a:ext uri="{FF2B5EF4-FFF2-40B4-BE49-F238E27FC236}">
                <a16:creationId xmlns:a16="http://schemas.microsoft.com/office/drawing/2014/main" id="{F8FED42D-8F96-4A7E-9C2D-7D05A1727CB7}"/>
              </a:ext>
            </a:extLst>
          </p:cNvPr>
          <p:cNvSpPr>
            <a:spLocks noGrp="1"/>
          </p:cNvSpPr>
          <p:nvPr>
            <p:ph type="body" sz="quarter" idx="15" hasCustomPrompt="1"/>
          </p:nvPr>
        </p:nvSpPr>
        <p:spPr>
          <a:xfrm>
            <a:off x="4719862" y="1322388"/>
            <a:ext cx="3291522" cy="258532"/>
          </a:xfrm>
        </p:spPr>
        <p:txBody>
          <a:bodyPr/>
          <a:lstStyle>
            <a:lvl1pPr>
              <a:spcBef>
                <a:spcPts val="0"/>
              </a:spcBef>
              <a:spcAft>
                <a:spcPts val="0"/>
              </a:spcAft>
              <a:defRPr sz="1200">
                <a:solidFill>
                  <a:schemeClr val="accent4"/>
                </a:solidFill>
                <a:latin typeface="Source Sans Pro SemiBold" panose="020B0603030403020204" pitchFamily="34" charset="0"/>
                <a:ea typeface="Source Sans Pro SemiBold" panose="020B0603030403020204" pitchFamily="34" charset="0"/>
              </a:defRPr>
            </a:lvl1pPr>
          </a:lstStyle>
          <a:p>
            <a:pPr lvl="0"/>
            <a:r>
              <a:rPr lang="fr-FR"/>
              <a:t>Texte</a:t>
            </a:r>
          </a:p>
        </p:txBody>
      </p:sp>
      <p:sp>
        <p:nvSpPr>
          <p:cNvPr id="30" name="Espace réservé du texte 7">
            <a:extLst>
              <a:ext uri="{FF2B5EF4-FFF2-40B4-BE49-F238E27FC236}">
                <a16:creationId xmlns:a16="http://schemas.microsoft.com/office/drawing/2014/main" id="{FFFA38AD-BA44-4AEA-A8A0-CF4F952684E0}"/>
              </a:ext>
            </a:extLst>
          </p:cNvPr>
          <p:cNvSpPr>
            <a:spLocks noGrp="1"/>
          </p:cNvSpPr>
          <p:nvPr>
            <p:ph type="body" sz="quarter" idx="16" hasCustomPrompt="1"/>
          </p:nvPr>
        </p:nvSpPr>
        <p:spPr>
          <a:xfrm>
            <a:off x="8782311" y="1322388"/>
            <a:ext cx="3291522" cy="258532"/>
          </a:xfrm>
        </p:spPr>
        <p:txBody>
          <a:bodyPr/>
          <a:lstStyle>
            <a:lvl1pPr>
              <a:spcBef>
                <a:spcPts val="0"/>
              </a:spcBef>
              <a:spcAft>
                <a:spcPts val="0"/>
              </a:spcAft>
              <a:defRPr sz="1200">
                <a:solidFill>
                  <a:schemeClr val="accent4"/>
                </a:solidFill>
                <a:latin typeface="Source Sans Pro SemiBold" panose="020B0603030403020204" pitchFamily="34" charset="0"/>
                <a:ea typeface="Source Sans Pro SemiBold" panose="020B0603030403020204" pitchFamily="34" charset="0"/>
              </a:defRPr>
            </a:lvl1pPr>
          </a:lstStyle>
          <a:p>
            <a:pPr lvl="0"/>
            <a:r>
              <a:rPr lang="fr-FR"/>
              <a:t>Texte</a:t>
            </a:r>
          </a:p>
        </p:txBody>
      </p:sp>
      <p:sp>
        <p:nvSpPr>
          <p:cNvPr id="32" name="Espace réservé du texte 20">
            <a:extLst>
              <a:ext uri="{FF2B5EF4-FFF2-40B4-BE49-F238E27FC236}">
                <a16:creationId xmlns:a16="http://schemas.microsoft.com/office/drawing/2014/main" id="{F385649C-56A9-44EE-9B9E-D25E842B533B}"/>
              </a:ext>
            </a:extLst>
          </p:cNvPr>
          <p:cNvSpPr>
            <a:spLocks noGrp="1"/>
          </p:cNvSpPr>
          <p:nvPr>
            <p:ph type="body" sz="quarter" idx="23" hasCustomPrompt="1"/>
          </p:nvPr>
        </p:nvSpPr>
        <p:spPr>
          <a:xfrm>
            <a:off x="515094" y="2033915"/>
            <a:ext cx="2682034" cy="725087"/>
          </a:xfrm>
          <a:blipFill dpi="0" rotWithShape="1">
            <a:blip r:embed="rId2"/>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6" name="Espace réservé du texte 20">
            <a:extLst>
              <a:ext uri="{FF2B5EF4-FFF2-40B4-BE49-F238E27FC236}">
                <a16:creationId xmlns:a16="http://schemas.microsoft.com/office/drawing/2014/main" id="{4C3A0B84-692B-4DA0-AAA5-83CBF4B3B167}"/>
              </a:ext>
            </a:extLst>
          </p:cNvPr>
          <p:cNvSpPr>
            <a:spLocks noGrp="1"/>
          </p:cNvSpPr>
          <p:nvPr>
            <p:ph type="body" sz="quarter" idx="25" hasCustomPrompt="1"/>
          </p:nvPr>
        </p:nvSpPr>
        <p:spPr>
          <a:xfrm>
            <a:off x="503636" y="3239737"/>
            <a:ext cx="2232025" cy="500335"/>
          </a:xfrm>
          <a:blipFill dpi="0" rotWithShape="1">
            <a:blip r:embed="rId3"/>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37" name="Espace réservé du texte 20">
            <a:extLst>
              <a:ext uri="{FF2B5EF4-FFF2-40B4-BE49-F238E27FC236}">
                <a16:creationId xmlns:a16="http://schemas.microsoft.com/office/drawing/2014/main" id="{8610BE8C-C160-4A41-BEF7-06E457EA9E80}"/>
              </a:ext>
            </a:extLst>
          </p:cNvPr>
          <p:cNvSpPr>
            <a:spLocks noGrp="1"/>
          </p:cNvSpPr>
          <p:nvPr>
            <p:ph type="body" sz="quarter" idx="26" hasCustomPrompt="1"/>
          </p:nvPr>
        </p:nvSpPr>
        <p:spPr>
          <a:xfrm>
            <a:off x="570935" y="4176822"/>
            <a:ext cx="3659038" cy="725087"/>
          </a:xfrm>
          <a:blipFill dpi="0" rotWithShape="1">
            <a:blip r:embed="rId4"/>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38" name="Espace réservé du texte 7">
            <a:extLst>
              <a:ext uri="{FF2B5EF4-FFF2-40B4-BE49-F238E27FC236}">
                <a16:creationId xmlns:a16="http://schemas.microsoft.com/office/drawing/2014/main" id="{F9E64C1E-563E-4580-9B48-430D5C7DE108}"/>
              </a:ext>
            </a:extLst>
          </p:cNvPr>
          <p:cNvSpPr>
            <a:spLocks noGrp="1"/>
          </p:cNvSpPr>
          <p:nvPr>
            <p:ph type="body" sz="quarter" idx="27" hasCustomPrompt="1"/>
          </p:nvPr>
        </p:nvSpPr>
        <p:spPr>
          <a:xfrm>
            <a:off x="4700701" y="1876357"/>
            <a:ext cx="3600000" cy="430887"/>
          </a:xfrm>
        </p:spPr>
        <p:txBody>
          <a:bodyPr/>
          <a:lstStyle>
            <a:lvl1pPr>
              <a:lnSpc>
                <a:spcPct val="100000"/>
              </a:lnSpc>
              <a:spcBef>
                <a:spcPts val="0"/>
              </a:spcBef>
              <a:spcAft>
                <a:spcPts val="0"/>
              </a:spcAft>
              <a:defRPr sz="1100" b="0">
                <a:solidFill>
                  <a:schemeClr val="tx1"/>
                </a:solidFill>
              </a:defRPr>
            </a:lvl1pPr>
            <a:lvl2pPr>
              <a:spcAft>
                <a:spcPts val="0"/>
              </a:spcAft>
              <a:defRPr b="1">
                <a:solidFill>
                  <a:schemeClr val="tx1"/>
                </a:solidFill>
              </a:defRPr>
            </a:lvl2pPr>
            <a:lvl3pPr>
              <a:spcBef>
                <a:spcPts val="1200"/>
              </a:spcBef>
              <a:defRPr/>
            </a:lvl3pPr>
            <a:lvl4pPr>
              <a:spcBef>
                <a:spcPts val="1200"/>
              </a:spcBef>
              <a:defRPr/>
            </a:lvl4pPr>
          </a:lstStyle>
          <a:p>
            <a:pPr lvl="0"/>
            <a:r>
              <a:rPr lang="fr-FR"/>
              <a:t>Niveau 1</a:t>
            </a:r>
          </a:p>
          <a:p>
            <a:pPr lvl="1"/>
            <a:r>
              <a:rPr lang="fr-FR"/>
              <a:t>Niveau 2</a:t>
            </a:r>
          </a:p>
        </p:txBody>
      </p:sp>
      <p:sp>
        <p:nvSpPr>
          <p:cNvPr id="39" name="Espace réservé du texte 7">
            <a:extLst>
              <a:ext uri="{FF2B5EF4-FFF2-40B4-BE49-F238E27FC236}">
                <a16:creationId xmlns:a16="http://schemas.microsoft.com/office/drawing/2014/main" id="{E8D9A9F4-5AA8-4090-B651-C1467C7D8E58}"/>
              </a:ext>
            </a:extLst>
          </p:cNvPr>
          <p:cNvSpPr>
            <a:spLocks noGrp="1"/>
          </p:cNvSpPr>
          <p:nvPr>
            <p:ph type="body" sz="quarter" idx="28" hasCustomPrompt="1"/>
          </p:nvPr>
        </p:nvSpPr>
        <p:spPr>
          <a:xfrm>
            <a:off x="4700701" y="3572534"/>
            <a:ext cx="3600000" cy="477054"/>
          </a:xfrm>
        </p:spPr>
        <p:txBody>
          <a:bodyPr/>
          <a:lstStyle>
            <a:lvl1pPr>
              <a:lnSpc>
                <a:spcPct val="100000"/>
              </a:lnSpc>
              <a:spcBef>
                <a:spcPts val="0"/>
              </a:spcBef>
              <a:spcAft>
                <a:spcPts val="0"/>
              </a:spcAft>
              <a:defRPr sz="1250" b="0">
                <a:solidFill>
                  <a:schemeClr val="tx1"/>
                </a:solidFill>
              </a:defRPr>
            </a:lvl1pPr>
            <a:lvl2pPr>
              <a:spcAft>
                <a:spcPts val="0"/>
              </a:spcAft>
              <a:defRPr sz="1250" b="1">
                <a:solidFill>
                  <a:schemeClr val="tx1"/>
                </a:solidFill>
              </a:defRPr>
            </a:lvl2pPr>
            <a:lvl3pPr>
              <a:spcBef>
                <a:spcPts val="1200"/>
              </a:spcBef>
              <a:defRPr/>
            </a:lvl3pPr>
            <a:lvl4pPr>
              <a:spcBef>
                <a:spcPts val="1200"/>
              </a:spcBef>
              <a:defRPr/>
            </a:lvl4pPr>
          </a:lstStyle>
          <a:p>
            <a:pPr lvl="0"/>
            <a:r>
              <a:rPr lang="fr-FR"/>
              <a:t>Niveau 1</a:t>
            </a:r>
          </a:p>
          <a:p>
            <a:pPr lvl="1"/>
            <a:r>
              <a:rPr lang="fr-FR"/>
              <a:t>Niveau 1</a:t>
            </a:r>
          </a:p>
        </p:txBody>
      </p:sp>
      <p:sp>
        <p:nvSpPr>
          <p:cNvPr id="40" name="Espace réservé du texte 24">
            <a:extLst>
              <a:ext uri="{FF2B5EF4-FFF2-40B4-BE49-F238E27FC236}">
                <a16:creationId xmlns:a16="http://schemas.microsoft.com/office/drawing/2014/main" id="{B85F6E5F-B1B1-41B5-A2D3-424F2B9C61C0}"/>
              </a:ext>
            </a:extLst>
          </p:cNvPr>
          <p:cNvSpPr>
            <a:spLocks noGrp="1"/>
          </p:cNvSpPr>
          <p:nvPr>
            <p:ph type="body" sz="quarter" idx="20" hasCustomPrompt="1"/>
          </p:nvPr>
        </p:nvSpPr>
        <p:spPr>
          <a:xfrm>
            <a:off x="9210179" y="2486999"/>
            <a:ext cx="2482448" cy="422808"/>
          </a:xfrm>
        </p:spPr>
        <p:txBody>
          <a:bodyPr anchor="ctr"/>
          <a:lstStyle>
            <a:lvl1pPr>
              <a:lnSpc>
                <a:spcPct val="85000"/>
              </a:lnSpc>
              <a:spcBef>
                <a:spcPts val="0"/>
              </a:spcBef>
              <a:spcAft>
                <a:spcPts val="0"/>
              </a:spcAft>
              <a:defRPr sz="2420">
                <a:solidFill>
                  <a:schemeClr val="tx1"/>
                </a:solidFill>
                <a:latin typeface="+mj-lt"/>
              </a:defRPr>
            </a:lvl1pPr>
          </a:lstStyle>
          <a:p>
            <a:pPr lvl="0"/>
            <a:r>
              <a:rPr lang="fr-FR"/>
              <a:t>Texte</a:t>
            </a:r>
          </a:p>
        </p:txBody>
      </p:sp>
      <p:sp>
        <p:nvSpPr>
          <p:cNvPr id="41" name="Espace réservé du texte 36">
            <a:extLst>
              <a:ext uri="{FF2B5EF4-FFF2-40B4-BE49-F238E27FC236}">
                <a16:creationId xmlns:a16="http://schemas.microsoft.com/office/drawing/2014/main" id="{8C3664F8-F510-4FDF-A21E-A60F96DFF023}"/>
              </a:ext>
            </a:extLst>
          </p:cNvPr>
          <p:cNvSpPr>
            <a:spLocks noGrp="1"/>
          </p:cNvSpPr>
          <p:nvPr>
            <p:ph type="body" sz="quarter" idx="30" hasCustomPrompt="1"/>
          </p:nvPr>
        </p:nvSpPr>
        <p:spPr>
          <a:xfrm>
            <a:off x="8857591" y="1918605"/>
            <a:ext cx="460240" cy="307863"/>
          </a:xfrm>
          <a:blipFill>
            <a:blip r:embed="rId5"/>
            <a:stretch>
              <a:fillRect/>
            </a:stretch>
          </a:blipFill>
        </p:spPr>
        <p:txBody>
          <a:bodyPr/>
          <a:lstStyle>
            <a:lvl1pPr>
              <a:defRPr/>
            </a:lvl1pPr>
          </a:lstStyle>
          <a:p>
            <a:pPr lvl="0"/>
            <a:r>
              <a:rPr lang="fr-FR"/>
              <a:t> </a:t>
            </a:r>
          </a:p>
        </p:txBody>
      </p:sp>
      <p:sp>
        <p:nvSpPr>
          <p:cNvPr id="42" name="Espace réservé du texte 36">
            <a:extLst>
              <a:ext uri="{FF2B5EF4-FFF2-40B4-BE49-F238E27FC236}">
                <a16:creationId xmlns:a16="http://schemas.microsoft.com/office/drawing/2014/main" id="{B816097C-32EA-4765-88AD-6BA0EDAA05E0}"/>
              </a:ext>
            </a:extLst>
          </p:cNvPr>
          <p:cNvSpPr>
            <a:spLocks noGrp="1"/>
          </p:cNvSpPr>
          <p:nvPr>
            <p:ph type="body" sz="quarter" idx="22" hasCustomPrompt="1"/>
          </p:nvPr>
        </p:nvSpPr>
        <p:spPr>
          <a:xfrm>
            <a:off x="11032038" y="2949909"/>
            <a:ext cx="460240" cy="307863"/>
          </a:xfrm>
          <a:blipFill>
            <a:blip r:embed="rId6"/>
            <a:stretch>
              <a:fillRect/>
            </a:stretch>
          </a:blipFill>
        </p:spPr>
        <p:txBody>
          <a:bodyPr/>
          <a:lstStyle>
            <a:lvl1pPr>
              <a:defRPr/>
            </a:lvl1pPr>
          </a:lstStyle>
          <a:p>
            <a:pPr lvl="0"/>
            <a:r>
              <a:rPr lang="fr-FR"/>
              <a:t> </a:t>
            </a:r>
          </a:p>
        </p:txBody>
      </p:sp>
      <p:sp>
        <p:nvSpPr>
          <p:cNvPr id="43" name="Espace réservé du texte 24">
            <a:extLst>
              <a:ext uri="{FF2B5EF4-FFF2-40B4-BE49-F238E27FC236}">
                <a16:creationId xmlns:a16="http://schemas.microsoft.com/office/drawing/2014/main" id="{1A0BCC99-6BE3-4BD1-B3C2-51459ADB9F3D}"/>
              </a:ext>
            </a:extLst>
          </p:cNvPr>
          <p:cNvSpPr>
            <a:spLocks noGrp="1"/>
          </p:cNvSpPr>
          <p:nvPr>
            <p:ph type="body" sz="quarter" idx="31" hasCustomPrompt="1"/>
          </p:nvPr>
        </p:nvSpPr>
        <p:spPr>
          <a:xfrm>
            <a:off x="9062542" y="4305460"/>
            <a:ext cx="1512000" cy="295850"/>
          </a:xfrm>
        </p:spPr>
        <p:txBody>
          <a:bodyPr anchor="ctr"/>
          <a:lstStyle>
            <a:lvl1pPr>
              <a:lnSpc>
                <a:spcPct val="85000"/>
              </a:lnSpc>
              <a:spcBef>
                <a:spcPts val="0"/>
              </a:spcBef>
              <a:spcAft>
                <a:spcPts val="0"/>
              </a:spcAft>
              <a:defRPr sz="1490">
                <a:solidFill>
                  <a:schemeClr val="tx1"/>
                </a:solidFill>
                <a:latin typeface="+mj-lt"/>
              </a:defRPr>
            </a:lvl1pPr>
          </a:lstStyle>
          <a:p>
            <a:pPr lvl="0"/>
            <a:r>
              <a:rPr lang="fr-FR"/>
              <a:t>Texte</a:t>
            </a:r>
          </a:p>
        </p:txBody>
      </p:sp>
      <p:sp>
        <p:nvSpPr>
          <p:cNvPr id="44" name="Espace réservé du texte 36">
            <a:extLst>
              <a:ext uri="{FF2B5EF4-FFF2-40B4-BE49-F238E27FC236}">
                <a16:creationId xmlns:a16="http://schemas.microsoft.com/office/drawing/2014/main" id="{27A0510C-D0BC-4886-832D-B39E10969D6D}"/>
              </a:ext>
            </a:extLst>
          </p:cNvPr>
          <p:cNvSpPr>
            <a:spLocks noGrp="1"/>
          </p:cNvSpPr>
          <p:nvPr>
            <p:ph type="body" sz="quarter" idx="32" hasCustomPrompt="1"/>
          </p:nvPr>
        </p:nvSpPr>
        <p:spPr>
          <a:xfrm>
            <a:off x="8877746" y="3969988"/>
            <a:ext cx="287685" cy="192438"/>
          </a:xfrm>
          <a:blipFill>
            <a:blip r:embed="rId5"/>
            <a:stretch>
              <a:fillRect/>
            </a:stretch>
          </a:blipFill>
        </p:spPr>
        <p:txBody>
          <a:bodyPr/>
          <a:lstStyle>
            <a:lvl1pPr>
              <a:defRPr/>
            </a:lvl1pPr>
          </a:lstStyle>
          <a:p>
            <a:pPr lvl="0"/>
            <a:r>
              <a:rPr lang="fr-FR"/>
              <a:t> </a:t>
            </a:r>
          </a:p>
        </p:txBody>
      </p:sp>
      <p:sp>
        <p:nvSpPr>
          <p:cNvPr id="45" name="Espace réservé du texte 36">
            <a:extLst>
              <a:ext uri="{FF2B5EF4-FFF2-40B4-BE49-F238E27FC236}">
                <a16:creationId xmlns:a16="http://schemas.microsoft.com/office/drawing/2014/main" id="{2E4261FA-17D0-411E-97CC-10AEA523B108}"/>
              </a:ext>
            </a:extLst>
          </p:cNvPr>
          <p:cNvSpPr>
            <a:spLocks noGrp="1"/>
          </p:cNvSpPr>
          <p:nvPr>
            <p:ph type="body" sz="quarter" idx="33" hasCustomPrompt="1"/>
          </p:nvPr>
        </p:nvSpPr>
        <p:spPr>
          <a:xfrm>
            <a:off x="10211611" y="4610767"/>
            <a:ext cx="287685" cy="192438"/>
          </a:xfrm>
          <a:blipFill>
            <a:blip r:embed="rId6"/>
            <a:stretch>
              <a:fillRect/>
            </a:stretch>
          </a:blipFill>
        </p:spPr>
        <p:txBody>
          <a:bodyPr/>
          <a:lstStyle>
            <a:lvl1pPr>
              <a:defRPr/>
            </a:lvl1pPr>
          </a:lstStyle>
          <a:p>
            <a:pPr lvl="0"/>
            <a:r>
              <a:rPr lang="fr-FR"/>
              <a:t> </a:t>
            </a:r>
          </a:p>
        </p:txBody>
      </p:sp>
    </p:spTree>
    <p:extLst>
      <p:ext uri="{BB962C8B-B14F-4D97-AF65-F5344CB8AC3E}">
        <p14:creationId xmlns:p14="http://schemas.microsoft.com/office/powerpoint/2010/main" val="1640808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re et conten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6469202-1646-43B0-A8C0-884679B575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505138"/>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p:txBody>
      </p:sp>
      <p:sp>
        <p:nvSpPr>
          <p:cNvPr id="8" name="Espace réservé du texte 7">
            <a:extLst>
              <a:ext uri="{FF2B5EF4-FFF2-40B4-BE49-F238E27FC236}">
                <a16:creationId xmlns:a16="http://schemas.microsoft.com/office/drawing/2014/main" id="{B50388C4-66AE-47D2-9DF4-3AB5B738E7AA}"/>
              </a:ext>
            </a:extLst>
          </p:cNvPr>
          <p:cNvSpPr>
            <a:spLocks noGrp="1"/>
          </p:cNvSpPr>
          <p:nvPr>
            <p:ph type="body" sz="quarter" idx="14" hasCustomPrompt="1"/>
          </p:nvPr>
        </p:nvSpPr>
        <p:spPr>
          <a:xfrm>
            <a:off x="468949" y="1322388"/>
            <a:ext cx="2548571" cy="258532"/>
          </a:xfrm>
        </p:spPr>
        <p:txBody>
          <a:bodyPr/>
          <a:lstStyle>
            <a:lvl1pPr>
              <a:spcBef>
                <a:spcPts val="0"/>
              </a:spcBef>
              <a:spcAft>
                <a:spcPts val="0"/>
              </a:spcAft>
              <a:defRPr sz="1200">
                <a:solidFill>
                  <a:schemeClr val="accent4"/>
                </a:solidFill>
                <a:latin typeface="Source Sans Pro SemiBold" panose="020B0603030403020204" pitchFamily="34" charset="0"/>
                <a:ea typeface="Source Sans Pro SemiBold" panose="020B0603030403020204" pitchFamily="34" charset="0"/>
              </a:defRPr>
            </a:lvl1pPr>
          </a:lstStyle>
          <a:p>
            <a:pPr lvl="0"/>
            <a:r>
              <a:rPr lang="fr-FR"/>
              <a:t>Texte</a:t>
            </a:r>
          </a:p>
        </p:txBody>
      </p:sp>
      <p:cxnSp>
        <p:nvCxnSpPr>
          <p:cNvPr id="12" name="Connecteur droit 11">
            <a:extLst>
              <a:ext uri="{FF2B5EF4-FFF2-40B4-BE49-F238E27FC236}">
                <a16:creationId xmlns:a16="http://schemas.microsoft.com/office/drawing/2014/main" id="{BA246F9B-FD9C-47A3-ADD2-FDED41535930}"/>
              </a:ext>
            </a:extLst>
          </p:cNvPr>
          <p:cNvCxnSpPr>
            <a:cxnSpLocks/>
          </p:cNvCxnSpPr>
          <p:nvPr userDrawn="1"/>
        </p:nvCxnSpPr>
        <p:spPr>
          <a:xfrm>
            <a:off x="3118644" y="1357313"/>
            <a:ext cx="0" cy="427513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Espace réservé du texte 7">
            <a:extLst>
              <a:ext uri="{FF2B5EF4-FFF2-40B4-BE49-F238E27FC236}">
                <a16:creationId xmlns:a16="http://schemas.microsoft.com/office/drawing/2014/main" id="{F8FED42D-8F96-4A7E-9C2D-7D05A1727CB7}"/>
              </a:ext>
            </a:extLst>
          </p:cNvPr>
          <p:cNvSpPr>
            <a:spLocks noGrp="1"/>
          </p:cNvSpPr>
          <p:nvPr>
            <p:ph type="body" sz="quarter" idx="15" hasCustomPrompt="1"/>
          </p:nvPr>
        </p:nvSpPr>
        <p:spPr>
          <a:xfrm>
            <a:off x="4095022" y="1322388"/>
            <a:ext cx="5582378" cy="258532"/>
          </a:xfrm>
        </p:spPr>
        <p:txBody>
          <a:bodyPr/>
          <a:lstStyle>
            <a:lvl1pPr>
              <a:spcBef>
                <a:spcPts val="0"/>
              </a:spcBef>
              <a:spcAft>
                <a:spcPts val="0"/>
              </a:spcAft>
              <a:defRPr sz="1200">
                <a:solidFill>
                  <a:schemeClr val="accent4"/>
                </a:solidFill>
                <a:latin typeface="Source Sans Pro SemiBold" panose="020B0603030403020204" pitchFamily="34" charset="0"/>
                <a:ea typeface="Source Sans Pro SemiBold" panose="020B0603030403020204" pitchFamily="34" charset="0"/>
              </a:defRPr>
            </a:lvl1pPr>
          </a:lstStyle>
          <a:p>
            <a:pPr lvl="0"/>
            <a:r>
              <a:rPr lang="fr-FR"/>
              <a:t>Texte</a:t>
            </a:r>
          </a:p>
        </p:txBody>
      </p:sp>
    </p:spTree>
    <p:extLst>
      <p:ext uri="{BB962C8B-B14F-4D97-AF65-F5344CB8AC3E}">
        <p14:creationId xmlns:p14="http://schemas.microsoft.com/office/powerpoint/2010/main" val="545728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Titre et conten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6469202-1646-43B0-A8C0-884679B575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7">
            <a:extLst>
              <a:ext uri="{FF2B5EF4-FFF2-40B4-BE49-F238E27FC236}">
                <a16:creationId xmlns:a16="http://schemas.microsoft.com/office/drawing/2014/main" id="{B50388C4-66AE-47D2-9DF4-3AB5B738E7AA}"/>
              </a:ext>
            </a:extLst>
          </p:cNvPr>
          <p:cNvSpPr>
            <a:spLocks noGrp="1"/>
          </p:cNvSpPr>
          <p:nvPr>
            <p:ph type="body" sz="quarter" idx="14" hasCustomPrompt="1"/>
          </p:nvPr>
        </p:nvSpPr>
        <p:spPr>
          <a:xfrm>
            <a:off x="602299" y="512763"/>
            <a:ext cx="2548571" cy="258532"/>
          </a:xfrm>
        </p:spPr>
        <p:txBody>
          <a:bodyPr/>
          <a:lstStyle>
            <a:lvl1pPr>
              <a:spcBef>
                <a:spcPts val="0"/>
              </a:spcBef>
              <a:spcAft>
                <a:spcPts val="0"/>
              </a:spcAft>
              <a:defRPr sz="1200">
                <a:solidFill>
                  <a:schemeClr val="accent4"/>
                </a:solidFill>
                <a:latin typeface="Source Sans Pro SemiBold" panose="020B0603030403020204" pitchFamily="34" charset="0"/>
                <a:ea typeface="Source Sans Pro SemiBold" panose="020B0603030403020204" pitchFamily="34" charset="0"/>
              </a:defRPr>
            </a:lvl1pPr>
          </a:lstStyle>
          <a:p>
            <a:pPr lvl="0"/>
            <a:r>
              <a:rPr lang="fr-FR"/>
              <a:t>Texte</a:t>
            </a:r>
          </a:p>
        </p:txBody>
      </p:sp>
      <p:sp>
        <p:nvSpPr>
          <p:cNvPr id="26" name="Espace réservé du texte 20">
            <a:extLst>
              <a:ext uri="{FF2B5EF4-FFF2-40B4-BE49-F238E27FC236}">
                <a16:creationId xmlns:a16="http://schemas.microsoft.com/office/drawing/2014/main" id="{229CFA37-8D7E-403F-95D1-ADA8C0AFFC04}"/>
              </a:ext>
            </a:extLst>
          </p:cNvPr>
          <p:cNvSpPr>
            <a:spLocks noGrp="1"/>
          </p:cNvSpPr>
          <p:nvPr>
            <p:ph type="body" sz="quarter" idx="23" hasCustomPrompt="1"/>
          </p:nvPr>
        </p:nvSpPr>
        <p:spPr>
          <a:xfrm>
            <a:off x="686544" y="995690"/>
            <a:ext cx="2682034" cy="725087"/>
          </a:xfrm>
          <a:blipFill dpi="0" rotWithShape="1">
            <a:blip r:embed="rId2"/>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28" name="Espace réservé du texte 20">
            <a:extLst>
              <a:ext uri="{FF2B5EF4-FFF2-40B4-BE49-F238E27FC236}">
                <a16:creationId xmlns:a16="http://schemas.microsoft.com/office/drawing/2014/main" id="{22C0965D-B118-4D13-AB6D-E6CE2D3FAAD2}"/>
              </a:ext>
            </a:extLst>
          </p:cNvPr>
          <p:cNvSpPr>
            <a:spLocks noGrp="1"/>
          </p:cNvSpPr>
          <p:nvPr>
            <p:ph type="body" sz="quarter" idx="26" hasCustomPrompt="1"/>
          </p:nvPr>
        </p:nvSpPr>
        <p:spPr>
          <a:xfrm>
            <a:off x="704285" y="1862421"/>
            <a:ext cx="2664293" cy="725087"/>
          </a:xfrm>
          <a:blipFill dpi="0" rotWithShape="1">
            <a:blip r:embed="rId3"/>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29" name="Espace réservé du texte 20">
            <a:extLst>
              <a:ext uri="{FF2B5EF4-FFF2-40B4-BE49-F238E27FC236}">
                <a16:creationId xmlns:a16="http://schemas.microsoft.com/office/drawing/2014/main" id="{B2813CA1-E0D9-46C4-94C9-0ACB1AC05AAF}"/>
              </a:ext>
            </a:extLst>
          </p:cNvPr>
          <p:cNvSpPr>
            <a:spLocks noGrp="1"/>
          </p:cNvSpPr>
          <p:nvPr>
            <p:ph type="body" sz="quarter" idx="27" hasCustomPrompt="1"/>
          </p:nvPr>
        </p:nvSpPr>
        <p:spPr>
          <a:xfrm>
            <a:off x="704285" y="2729152"/>
            <a:ext cx="2664293" cy="725087"/>
          </a:xfrm>
          <a:blipFill dpi="0" rotWithShape="1">
            <a:blip r:embed="rId4"/>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0" name="Espace réservé du texte 20">
            <a:extLst>
              <a:ext uri="{FF2B5EF4-FFF2-40B4-BE49-F238E27FC236}">
                <a16:creationId xmlns:a16="http://schemas.microsoft.com/office/drawing/2014/main" id="{25C1AD69-0B87-465B-B8EA-7AC8A77B3E1F}"/>
              </a:ext>
            </a:extLst>
          </p:cNvPr>
          <p:cNvSpPr>
            <a:spLocks noGrp="1"/>
          </p:cNvSpPr>
          <p:nvPr>
            <p:ph type="body" sz="quarter" idx="28" hasCustomPrompt="1"/>
          </p:nvPr>
        </p:nvSpPr>
        <p:spPr>
          <a:xfrm>
            <a:off x="704285" y="3595883"/>
            <a:ext cx="2664293" cy="725087"/>
          </a:xfrm>
          <a:blipFill dpi="0" rotWithShape="1">
            <a:blip r:embed="rId5"/>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1" name="Espace réservé du texte 20">
            <a:extLst>
              <a:ext uri="{FF2B5EF4-FFF2-40B4-BE49-F238E27FC236}">
                <a16:creationId xmlns:a16="http://schemas.microsoft.com/office/drawing/2014/main" id="{AEC98D6A-3CFE-4B9D-98C5-2376F0552884}"/>
              </a:ext>
            </a:extLst>
          </p:cNvPr>
          <p:cNvSpPr>
            <a:spLocks noGrp="1"/>
          </p:cNvSpPr>
          <p:nvPr>
            <p:ph type="body" sz="quarter" idx="29" hasCustomPrompt="1"/>
          </p:nvPr>
        </p:nvSpPr>
        <p:spPr>
          <a:xfrm>
            <a:off x="704285" y="4462614"/>
            <a:ext cx="2664293" cy="725087"/>
          </a:xfrm>
          <a:blipFill dpi="0" rotWithShape="1">
            <a:blip r:embed="rId6"/>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2" name="Espace réservé du texte 20">
            <a:extLst>
              <a:ext uri="{FF2B5EF4-FFF2-40B4-BE49-F238E27FC236}">
                <a16:creationId xmlns:a16="http://schemas.microsoft.com/office/drawing/2014/main" id="{E2E7C63F-503F-440A-9229-31BEAD891B1A}"/>
              </a:ext>
            </a:extLst>
          </p:cNvPr>
          <p:cNvSpPr>
            <a:spLocks noGrp="1"/>
          </p:cNvSpPr>
          <p:nvPr>
            <p:ph type="body" sz="quarter" idx="30" hasCustomPrompt="1"/>
          </p:nvPr>
        </p:nvSpPr>
        <p:spPr>
          <a:xfrm>
            <a:off x="704285" y="5329347"/>
            <a:ext cx="2664293" cy="725087"/>
          </a:xfrm>
          <a:blipFill dpi="0" rotWithShape="1">
            <a:blip r:embed="rId7"/>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5" name="Espace réservé du texte 20">
            <a:extLst>
              <a:ext uri="{FF2B5EF4-FFF2-40B4-BE49-F238E27FC236}">
                <a16:creationId xmlns:a16="http://schemas.microsoft.com/office/drawing/2014/main" id="{BB13E791-65A1-4EB2-B072-D075ADC0069A}"/>
              </a:ext>
            </a:extLst>
          </p:cNvPr>
          <p:cNvSpPr>
            <a:spLocks noGrp="1"/>
          </p:cNvSpPr>
          <p:nvPr>
            <p:ph type="body" sz="quarter" idx="31" hasCustomPrompt="1"/>
          </p:nvPr>
        </p:nvSpPr>
        <p:spPr>
          <a:xfrm>
            <a:off x="7838510" y="995690"/>
            <a:ext cx="3682800" cy="725087"/>
          </a:xfrm>
          <a:blipFill dpi="0" rotWithShape="1">
            <a:blip r:embed="rId2"/>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36" name="Espace réservé du texte 20">
            <a:extLst>
              <a:ext uri="{FF2B5EF4-FFF2-40B4-BE49-F238E27FC236}">
                <a16:creationId xmlns:a16="http://schemas.microsoft.com/office/drawing/2014/main" id="{8EDC39A8-3866-415E-975C-A1277B7B49F3}"/>
              </a:ext>
            </a:extLst>
          </p:cNvPr>
          <p:cNvSpPr>
            <a:spLocks noGrp="1"/>
          </p:cNvSpPr>
          <p:nvPr>
            <p:ph type="body" sz="quarter" idx="32" hasCustomPrompt="1"/>
          </p:nvPr>
        </p:nvSpPr>
        <p:spPr>
          <a:xfrm>
            <a:off x="7838509" y="1862421"/>
            <a:ext cx="3682800" cy="725087"/>
          </a:xfrm>
          <a:blipFill dpi="0" rotWithShape="1">
            <a:blip r:embed="rId3"/>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37" name="Espace réservé du texte 20">
            <a:extLst>
              <a:ext uri="{FF2B5EF4-FFF2-40B4-BE49-F238E27FC236}">
                <a16:creationId xmlns:a16="http://schemas.microsoft.com/office/drawing/2014/main" id="{17B7A50F-A49D-4500-929F-6AA8F3E07470}"/>
              </a:ext>
            </a:extLst>
          </p:cNvPr>
          <p:cNvSpPr>
            <a:spLocks noGrp="1"/>
          </p:cNvSpPr>
          <p:nvPr>
            <p:ph type="body" sz="quarter" idx="33" hasCustomPrompt="1"/>
          </p:nvPr>
        </p:nvSpPr>
        <p:spPr>
          <a:xfrm>
            <a:off x="7838509" y="2729152"/>
            <a:ext cx="3682800" cy="725087"/>
          </a:xfrm>
          <a:blipFill dpi="0" rotWithShape="1">
            <a:blip r:embed="rId4"/>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38" name="Espace réservé du texte 20">
            <a:extLst>
              <a:ext uri="{FF2B5EF4-FFF2-40B4-BE49-F238E27FC236}">
                <a16:creationId xmlns:a16="http://schemas.microsoft.com/office/drawing/2014/main" id="{01D2C2DC-7625-4ABA-9827-F35702FB5083}"/>
              </a:ext>
            </a:extLst>
          </p:cNvPr>
          <p:cNvSpPr>
            <a:spLocks noGrp="1"/>
          </p:cNvSpPr>
          <p:nvPr>
            <p:ph type="body" sz="quarter" idx="34" hasCustomPrompt="1"/>
          </p:nvPr>
        </p:nvSpPr>
        <p:spPr>
          <a:xfrm>
            <a:off x="7838509" y="3595883"/>
            <a:ext cx="3682800" cy="725087"/>
          </a:xfrm>
          <a:blipFill dpi="0" rotWithShape="1">
            <a:blip r:embed="rId5"/>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39" name="Espace réservé du texte 20">
            <a:extLst>
              <a:ext uri="{FF2B5EF4-FFF2-40B4-BE49-F238E27FC236}">
                <a16:creationId xmlns:a16="http://schemas.microsoft.com/office/drawing/2014/main" id="{5FA659EC-0A84-4105-A614-13BE82673B39}"/>
              </a:ext>
            </a:extLst>
          </p:cNvPr>
          <p:cNvSpPr>
            <a:spLocks noGrp="1"/>
          </p:cNvSpPr>
          <p:nvPr>
            <p:ph type="body" sz="quarter" idx="35" hasCustomPrompt="1"/>
          </p:nvPr>
        </p:nvSpPr>
        <p:spPr>
          <a:xfrm>
            <a:off x="7838509" y="4462614"/>
            <a:ext cx="3682800" cy="725087"/>
          </a:xfrm>
          <a:blipFill dpi="0" rotWithShape="1">
            <a:blip r:embed="rId6"/>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40" name="Espace réservé du texte 20">
            <a:extLst>
              <a:ext uri="{FF2B5EF4-FFF2-40B4-BE49-F238E27FC236}">
                <a16:creationId xmlns:a16="http://schemas.microsoft.com/office/drawing/2014/main" id="{948CAF67-1D82-4DDE-B1BF-9AD1C1A6467A}"/>
              </a:ext>
            </a:extLst>
          </p:cNvPr>
          <p:cNvSpPr>
            <a:spLocks noGrp="1"/>
          </p:cNvSpPr>
          <p:nvPr>
            <p:ph type="body" sz="quarter" idx="36" hasCustomPrompt="1"/>
          </p:nvPr>
        </p:nvSpPr>
        <p:spPr>
          <a:xfrm>
            <a:off x="7838509" y="5329347"/>
            <a:ext cx="3682800" cy="725087"/>
          </a:xfrm>
          <a:blipFill dpi="0" rotWithShape="1">
            <a:blip r:embed="rId7"/>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41" name="Espace réservé du texte 20">
            <a:extLst>
              <a:ext uri="{FF2B5EF4-FFF2-40B4-BE49-F238E27FC236}">
                <a16:creationId xmlns:a16="http://schemas.microsoft.com/office/drawing/2014/main" id="{A92F1970-8F25-4842-BB8D-CCCBF5B13E5E}"/>
              </a:ext>
            </a:extLst>
          </p:cNvPr>
          <p:cNvSpPr>
            <a:spLocks noGrp="1"/>
          </p:cNvSpPr>
          <p:nvPr>
            <p:ph type="body" sz="quarter" idx="25" hasCustomPrompt="1"/>
          </p:nvPr>
        </p:nvSpPr>
        <p:spPr>
          <a:xfrm>
            <a:off x="4460874" y="5126559"/>
            <a:ext cx="2232025" cy="500335"/>
          </a:xfrm>
          <a:blipFill dpi="0" rotWithShape="1">
            <a:blip r:embed="rId8"/>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2" name="Espace réservé du texte 20">
            <a:extLst>
              <a:ext uri="{FF2B5EF4-FFF2-40B4-BE49-F238E27FC236}">
                <a16:creationId xmlns:a16="http://schemas.microsoft.com/office/drawing/2014/main" id="{DE6A07C5-A60D-4CD6-B9D0-8213EF39CAFA}"/>
              </a:ext>
            </a:extLst>
          </p:cNvPr>
          <p:cNvSpPr>
            <a:spLocks noGrp="1"/>
          </p:cNvSpPr>
          <p:nvPr>
            <p:ph type="body" sz="quarter" idx="37" hasCustomPrompt="1"/>
          </p:nvPr>
        </p:nvSpPr>
        <p:spPr>
          <a:xfrm>
            <a:off x="4475561" y="2093101"/>
            <a:ext cx="2232025" cy="500335"/>
          </a:xfrm>
          <a:blipFill dpi="0" rotWithShape="1">
            <a:blip r:embed="rId9"/>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3" name="Espace réservé du texte 20">
            <a:extLst>
              <a:ext uri="{FF2B5EF4-FFF2-40B4-BE49-F238E27FC236}">
                <a16:creationId xmlns:a16="http://schemas.microsoft.com/office/drawing/2014/main" id="{CA9B0380-858E-4315-BD20-1DC59A4F76DF}"/>
              </a:ext>
            </a:extLst>
          </p:cNvPr>
          <p:cNvSpPr>
            <a:spLocks noGrp="1"/>
          </p:cNvSpPr>
          <p:nvPr>
            <p:ph type="body" sz="quarter" idx="38" hasCustomPrompt="1"/>
          </p:nvPr>
        </p:nvSpPr>
        <p:spPr>
          <a:xfrm>
            <a:off x="4475561" y="1334737"/>
            <a:ext cx="2232025" cy="500335"/>
          </a:xfrm>
          <a:blipFill dpi="0" rotWithShape="1">
            <a:blip r:embed="rId10"/>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4" name="Espace réservé du texte 20">
            <a:extLst>
              <a:ext uri="{FF2B5EF4-FFF2-40B4-BE49-F238E27FC236}">
                <a16:creationId xmlns:a16="http://schemas.microsoft.com/office/drawing/2014/main" id="{9484898C-3D34-4A8C-994E-FA5565711BD5}"/>
              </a:ext>
            </a:extLst>
          </p:cNvPr>
          <p:cNvSpPr>
            <a:spLocks noGrp="1"/>
          </p:cNvSpPr>
          <p:nvPr>
            <p:ph type="body" sz="quarter" idx="39" hasCustomPrompt="1"/>
          </p:nvPr>
        </p:nvSpPr>
        <p:spPr>
          <a:xfrm>
            <a:off x="4475561" y="2851465"/>
            <a:ext cx="2232025" cy="500335"/>
          </a:xfrm>
          <a:blipFill dpi="0" rotWithShape="1">
            <a:blip r:embed="rId11"/>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5" name="Espace réservé du texte 20">
            <a:extLst>
              <a:ext uri="{FF2B5EF4-FFF2-40B4-BE49-F238E27FC236}">
                <a16:creationId xmlns:a16="http://schemas.microsoft.com/office/drawing/2014/main" id="{1AE82B93-EB5D-4988-AE5C-702EED61B39E}"/>
              </a:ext>
            </a:extLst>
          </p:cNvPr>
          <p:cNvSpPr>
            <a:spLocks noGrp="1"/>
          </p:cNvSpPr>
          <p:nvPr>
            <p:ph type="body" sz="quarter" idx="40" hasCustomPrompt="1"/>
          </p:nvPr>
        </p:nvSpPr>
        <p:spPr>
          <a:xfrm>
            <a:off x="4475561" y="3609829"/>
            <a:ext cx="2232025" cy="500335"/>
          </a:xfrm>
          <a:blipFill dpi="0" rotWithShape="1">
            <a:blip r:embed="rId12"/>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7" name="Espace réservé du texte 20">
            <a:extLst>
              <a:ext uri="{FF2B5EF4-FFF2-40B4-BE49-F238E27FC236}">
                <a16:creationId xmlns:a16="http://schemas.microsoft.com/office/drawing/2014/main" id="{D99A315B-B42C-4FA0-93BF-8B14A3E8BEBE}"/>
              </a:ext>
            </a:extLst>
          </p:cNvPr>
          <p:cNvSpPr>
            <a:spLocks noGrp="1"/>
          </p:cNvSpPr>
          <p:nvPr>
            <p:ph type="body" sz="quarter" idx="41" hasCustomPrompt="1"/>
          </p:nvPr>
        </p:nvSpPr>
        <p:spPr>
          <a:xfrm>
            <a:off x="4475561" y="4368193"/>
            <a:ext cx="2232025" cy="500335"/>
          </a:xfrm>
          <a:blipFill dpi="0" rotWithShape="1">
            <a:blip r:embed="rId13"/>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Tree>
    <p:extLst>
      <p:ext uri="{BB962C8B-B14F-4D97-AF65-F5344CB8AC3E}">
        <p14:creationId xmlns:p14="http://schemas.microsoft.com/office/powerpoint/2010/main" val="3545564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Titre et conten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6469202-1646-43B0-A8C0-884679B575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7">
            <a:extLst>
              <a:ext uri="{FF2B5EF4-FFF2-40B4-BE49-F238E27FC236}">
                <a16:creationId xmlns:a16="http://schemas.microsoft.com/office/drawing/2014/main" id="{B50388C4-66AE-47D2-9DF4-3AB5B738E7AA}"/>
              </a:ext>
            </a:extLst>
          </p:cNvPr>
          <p:cNvSpPr>
            <a:spLocks noGrp="1"/>
          </p:cNvSpPr>
          <p:nvPr>
            <p:ph type="body" sz="quarter" idx="14" hasCustomPrompt="1"/>
          </p:nvPr>
        </p:nvSpPr>
        <p:spPr>
          <a:xfrm>
            <a:off x="602299" y="512763"/>
            <a:ext cx="2548571" cy="258532"/>
          </a:xfrm>
        </p:spPr>
        <p:txBody>
          <a:bodyPr/>
          <a:lstStyle>
            <a:lvl1pPr>
              <a:spcBef>
                <a:spcPts val="0"/>
              </a:spcBef>
              <a:spcAft>
                <a:spcPts val="0"/>
              </a:spcAft>
              <a:defRPr sz="1200">
                <a:solidFill>
                  <a:schemeClr val="accent4"/>
                </a:solidFill>
                <a:latin typeface="Source Sans Pro SemiBold" panose="020B0603030403020204" pitchFamily="34" charset="0"/>
                <a:ea typeface="Source Sans Pro SemiBold" panose="020B0603030403020204" pitchFamily="34" charset="0"/>
              </a:defRPr>
            </a:lvl1pPr>
          </a:lstStyle>
          <a:p>
            <a:pPr lvl="0"/>
            <a:r>
              <a:rPr lang="fr-FR"/>
              <a:t>Texte</a:t>
            </a:r>
          </a:p>
        </p:txBody>
      </p:sp>
      <p:sp>
        <p:nvSpPr>
          <p:cNvPr id="26" name="Espace réservé du texte 20">
            <a:extLst>
              <a:ext uri="{FF2B5EF4-FFF2-40B4-BE49-F238E27FC236}">
                <a16:creationId xmlns:a16="http://schemas.microsoft.com/office/drawing/2014/main" id="{229CFA37-8D7E-403F-95D1-ADA8C0AFFC04}"/>
              </a:ext>
            </a:extLst>
          </p:cNvPr>
          <p:cNvSpPr>
            <a:spLocks noGrp="1"/>
          </p:cNvSpPr>
          <p:nvPr>
            <p:ph type="body" sz="quarter" idx="23" hasCustomPrompt="1"/>
          </p:nvPr>
        </p:nvSpPr>
        <p:spPr>
          <a:xfrm>
            <a:off x="686544" y="995690"/>
            <a:ext cx="2682034" cy="725087"/>
          </a:xfrm>
          <a:blipFill dpi="0" rotWithShape="1">
            <a:blip r:embed="rId2"/>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28" name="Espace réservé du texte 20">
            <a:extLst>
              <a:ext uri="{FF2B5EF4-FFF2-40B4-BE49-F238E27FC236}">
                <a16:creationId xmlns:a16="http://schemas.microsoft.com/office/drawing/2014/main" id="{22C0965D-B118-4D13-AB6D-E6CE2D3FAAD2}"/>
              </a:ext>
            </a:extLst>
          </p:cNvPr>
          <p:cNvSpPr>
            <a:spLocks noGrp="1"/>
          </p:cNvSpPr>
          <p:nvPr>
            <p:ph type="body" sz="quarter" idx="26" hasCustomPrompt="1"/>
          </p:nvPr>
        </p:nvSpPr>
        <p:spPr>
          <a:xfrm>
            <a:off x="704285" y="1862421"/>
            <a:ext cx="2664293" cy="725087"/>
          </a:xfrm>
          <a:blipFill dpi="0" rotWithShape="1">
            <a:blip r:embed="rId3"/>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29" name="Espace réservé du texte 20">
            <a:extLst>
              <a:ext uri="{FF2B5EF4-FFF2-40B4-BE49-F238E27FC236}">
                <a16:creationId xmlns:a16="http://schemas.microsoft.com/office/drawing/2014/main" id="{B2813CA1-E0D9-46C4-94C9-0ACB1AC05AAF}"/>
              </a:ext>
            </a:extLst>
          </p:cNvPr>
          <p:cNvSpPr>
            <a:spLocks noGrp="1"/>
          </p:cNvSpPr>
          <p:nvPr>
            <p:ph type="body" sz="quarter" idx="27" hasCustomPrompt="1"/>
          </p:nvPr>
        </p:nvSpPr>
        <p:spPr>
          <a:xfrm>
            <a:off x="704285" y="2729152"/>
            <a:ext cx="2664293" cy="725087"/>
          </a:xfrm>
          <a:blipFill dpi="0" rotWithShape="1">
            <a:blip r:embed="rId4"/>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0" name="Espace réservé du texte 20">
            <a:extLst>
              <a:ext uri="{FF2B5EF4-FFF2-40B4-BE49-F238E27FC236}">
                <a16:creationId xmlns:a16="http://schemas.microsoft.com/office/drawing/2014/main" id="{25C1AD69-0B87-465B-B8EA-7AC8A77B3E1F}"/>
              </a:ext>
            </a:extLst>
          </p:cNvPr>
          <p:cNvSpPr>
            <a:spLocks noGrp="1"/>
          </p:cNvSpPr>
          <p:nvPr>
            <p:ph type="body" sz="quarter" idx="28" hasCustomPrompt="1"/>
          </p:nvPr>
        </p:nvSpPr>
        <p:spPr>
          <a:xfrm>
            <a:off x="704285" y="3595883"/>
            <a:ext cx="2664293" cy="725087"/>
          </a:xfrm>
          <a:blipFill dpi="0" rotWithShape="1">
            <a:blip r:embed="rId5"/>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1" name="Espace réservé du texte 20">
            <a:extLst>
              <a:ext uri="{FF2B5EF4-FFF2-40B4-BE49-F238E27FC236}">
                <a16:creationId xmlns:a16="http://schemas.microsoft.com/office/drawing/2014/main" id="{AEC98D6A-3CFE-4B9D-98C5-2376F0552884}"/>
              </a:ext>
            </a:extLst>
          </p:cNvPr>
          <p:cNvSpPr>
            <a:spLocks noGrp="1"/>
          </p:cNvSpPr>
          <p:nvPr>
            <p:ph type="body" sz="quarter" idx="29" hasCustomPrompt="1"/>
          </p:nvPr>
        </p:nvSpPr>
        <p:spPr>
          <a:xfrm>
            <a:off x="704285" y="4462614"/>
            <a:ext cx="2664293" cy="725087"/>
          </a:xfrm>
          <a:blipFill dpi="0" rotWithShape="1">
            <a:blip r:embed="rId6"/>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2" name="Espace réservé du texte 20">
            <a:extLst>
              <a:ext uri="{FF2B5EF4-FFF2-40B4-BE49-F238E27FC236}">
                <a16:creationId xmlns:a16="http://schemas.microsoft.com/office/drawing/2014/main" id="{E2E7C63F-503F-440A-9229-31BEAD891B1A}"/>
              </a:ext>
            </a:extLst>
          </p:cNvPr>
          <p:cNvSpPr>
            <a:spLocks noGrp="1"/>
          </p:cNvSpPr>
          <p:nvPr>
            <p:ph type="body" sz="quarter" idx="30" hasCustomPrompt="1"/>
          </p:nvPr>
        </p:nvSpPr>
        <p:spPr>
          <a:xfrm>
            <a:off x="704285" y="5329347"/>
            <a:ext cx="2664293" cy="725087"/>
          </a:xfrm>
          <a:blipFill dpi="0" rotWithShape="1">
            <a:blip r:embed="rId7"/>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41" name="Espace réservé du texte 20">
            <a:extLst>
              <a:ext uri="{FF2B5EF4-FFF2-40B4-BE49-F238E27FC236}">
                <a16:creationId xmlns:a16="http://schemas.microsoft.com/office/drawing/2014/main" id="{A92F1970-8F25-4842-BB8D-CCCBF5B13E5E}"/>
              </a:ext>
            </a:extLst>
          </p:cNvPr>
          <p:cNvSpPr>
            <a:spLocks noGrp="1"/>
          </p:cNvSpPr>
          <p:nvPr>
            <p:ph type="body" sz="quarter" idx="25" hasCustomPrompt="1"/>
          </p:nvPr>
        </p:nvSpPr>
        <p:spPr>
          <a:xfrm>
            <a:off x="4460874" y="5126559"/>
            <a:ext cx="2232025" cy="500335"/>
          </a:xfrm>
          <a:blipFill dpi="0" rotWithShape="1">
            <a:blip r:embed="rId8"/>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2" name="Espace réservé du texte 20">
            <a:extLst>
              <a:ext uri="{FF2B5EF4-FFF2-40B4-BE49-F238E27FC236}">
                <a16:creationId xmlns:a16="http://schemas.microsoft.com/office/drawing/2014/main" id="{DE6A07C5-A60D-4CD6-B9D0-8213EF39CAFA}"/>
              </a:ext>
            </a:extLst>
          </p:cNvPr>
          <p:cNvSpPr>
            <a:spLocks noGrp="1"/>
          </p:cNvSpPr>
          <p:nvPr>
            <p:ph type="body" sz="quarter" idx="37" hasCustomPrompt="1"/>
          </p:nvPr>
        </p:nvSpPr>
        <p:spPr>
          <a:xfrm>
            <a:off x="4475561" y="2093101"/>
            <a:ext cx="2232025" cy="500335"/>
          </a:xfrm>
          <a:blipFill dpi="0" rotWithShape="1">
            <a:blip r:embed="rId9"/>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3" name="Espace réservé du texte 20">
            <a:extLst>
              <a:ext uri="{FF2B5EF4-FFF2-40B4-BE49-F238E27FC236}">
                <a16:creationId xmlns:a16="http://schemas.microsoft.com/office/drawing/2014/main" id="{CA9B0380-858E-4315-BD20-1DC59A4F76DF}"/>
              </a:ext>
            </a:extLst>
          </p:cNvPr>
          <p:cNvSpPr>
            <a:spLocks noGrp="1"/>
          </p:cNvSpPr>
          <p:nvPr>
            <p:ph type="body" sz="quarter" idx="38" hasCustomPrompt="1"/>
          </p:nvPr>
        </p:nvSpPr>
        <p:spPr>
          <a:xfrm>
            <a:off x="4475561" y="1334737"/>
            <a:ext cx="2232025" cy="500335"/>
          </a:xfrm>
          <a:blipFill dpi="0" rotWithShape="1">
            <a:blip r:embed="rId10"/>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4" name="Espace réservé du texte 20">
            <a:extLst>
              <a:ext uri="{FF2B5EF4-FFF2-40B4-BE49-F238E27FC236}">
                <a16:creationId xmlns:a16="http://schemas.microsoft.com/office/drawing/2014/main" id="{9484898C-3D34-4A8C-994E-FA5565711BD5}"/>
              </a:ext>
            </a:extLst>
          </p:cNvPr>
          <p:cNvSpPr>
            <a:spLocks noGrp="1"/>
          </p:cNvSpPr>
          <p:nvPr>
            <p:ph type="body" sz="quarter" idx="39" hasCustomPrompt="1"/>
          </p:nvPr>
        </p:nvSpPr>
        <p:spPr>
          <a:xfrm>
            <a:off x="4475561" y="2851465"/>
            <a:ext cx="2232025" cy="500335"/>
          </a:xfrm>
          <a:blipFill dpi="0" rotWithShape="1">
            <a:blip r:embed="rId11"/>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5" name="Espace réservé du texte 20">
            <a:extLst>
              <a:ext uri="{FF2B5EF4-FFF2-40B4-BE49-F238E27FC236}">
                <a16:creationId xmlns:a16="http://schemas.microsoft.com/office/drawing/2014/main" id="{1AE82B93-EB5D-4988-AE5C-702EED61B39E}"/>
              </a:ext>
            </a:extLst>
          </p:cNvPr>
          <p:cNvSpPr>
            <a:spLocks noGrp="1"/>
          </p:cNvSpPr>
          <p:nvPr>
            <p:ph type="body" sz="quarter" idx="40" hasCustomPrompt="1"/>
          </p:nvPr>
        </p:nvSpPr>
        <p:spPr>
          <a:xfrm>
            <a:off x="4475561" y="3609829"/>
            <a:ext cx="2232025" cy="500335"/>
          </a:xfrm>
          <a:blipFill dpi="0" rotWithShape="1">
            <a:blip r:embed="rId12"/>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7" name="Espace réservé du texte 20">
            <a:extLst>
              <a:ext uri="{FF2B5EF4-FFF2-40B4-BE49-F238E27FC236}">
                <a16:creationId xmlns:a16="http://schemas.microsoft.com/office/drawing/2014/main" id="{D99A315B-B42C-4FA0-93BF-8B14A3E8BEBE}"/>
              </a:ext>
            </a:extLst>
          </p:cNvPr>
          <p:cNvSpPr>
            <a:spLocks noGrp="1"/>
          </p:cNvSpPr>
          <p:nvPr>
            <p:ph type="body" sz="quarter" idx="41" hasCustomPrompt="1"/>
          </p:nvPr>
        </p:nvSpPr>
        <p:spPr>
          <a:xfrm>
            <a:off x="4475561" y="4368193"/>
            <a:ext cx="2232025" cy="500335"/>
          </a:xfrm>
          <a:blipFill dpi="0" rotWithShape="1">
            <a:blip r:embed="rId13"/>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22" name="Espace réservé du texte 20">
            <a:extLst>
              <a:ext uri="{FF2B5EF4-FFF2-40B4-BE49-F238E27FC236}">
                <a16:creationId xmlns:a16="http://schemas.microsoft.com/office/drawing/2014/main" id="{88F94176-3D65-4A76-AD33-1EED3E44B70D}"/>
              </a:ext>
            </a:extLst>
          </p:cNvPr>
          <p:cNvSpPr>
            <a:spLocks noGrp="1"/>
          </p:cNvSpPr>
          <p:nvPr>
            <p:ph type="body" sz="quarter" idx="42" hasCustomPrompt="1"/>
          </p:nvPr>
        </p:nvSpPr>
        <p:spPr>
          <a:xfrm>
            <a:off x="7838510" y="995690"/>
            <a:ext cx="3682800" cy="725087"/>
          </a:xfrm>
          <a:blipFill dpi="0" rotWithShape="1">
            <a:blip r:embed="rId2"/>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23" name="Espace réservé du texte 20">
            <a:extLst>
              <a:ext uri="{FF2B5EF4-FFF2-40B4-BE49-F238E27FC236}">
                <a16:creationId xmlns:a16="http://schemas.microsoft.com/office/drawing/2014/main" id="{6B8FA8B1-2975-4884-BD30-156F7F8AF96E}"/>
              </a:ext>
            </a:extLst>
          </p:cNvPr>
          <p:cNvSpPr>
            <a:spLocks noGrp="1"/>
          </p:cNvSpPr>
          <p:nvPr>
            <p:ph type="body" sz="quarter" idx="43" hasCustomPrompt="1"/>
          </p:nvPr>
        </p:nvSpPr>
        <p:spPr>
          <a:xfrm>
            <a:off x="7838510" y="1862421"/>
            <a:ext cx="3682800" cy="725087"/>
          </a:xfrm>
          <a:blipFill dpi="0" rotWithShape="1">
            <a:blip r:embed="rId3"/>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24" name="Espace réservé du texte 20">
            <a:extLst>
              <a:ext uri="{FF2B5EF4-FFF2-40B4-BE49-F238E27FC236}">
                <a16:creationId xmlns:a16="http://schemas.microsoft.com/office/drawing/2014/main" id="{1E98ACAE-EEBF-4A11-8357-CE671196221A}"/>
              </a:ext>
            </a:extLst>
          </p:cNvPr>
          <p:cNvSpPr>
            <a:spLocks noGrp="1"/>
          </p:cNvSpPr>
          <p:nvPr>
            <p:ph type="body" sz="quarter" idx="44" hasCustomPrompt="1"/>
          </p:nvPr>
        </p:nvSpPr>
        <p:spPr>
          <a:xfrm>
            <a:off x="7838510" y="2729152"/>
            <a:ext cx="3682800" cy="725087"/>
          </a:xfrm>
          <a:blipFill dpi="0" rotWithShape="1">
            <a:blip r:embed="rId4"/>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25" name="Espace réservé du texte 20">
            <a:extLst>
              <a:ext uri="{FF2B5EF4-FFF2-40B4-BE49-F238E27FC236}">
                <a16:creationId xmlns:a16="http://schemas.microsoft.com/office/drawing/2014/main" id="{3B3F9E98-A38B-4BB6-9798-52C0469FE921}"/>
              </a:ext>
            </a:extLst>
          </p:cNvPr>
          <p:cNvSpPr>
            <a:spLocks noGrp="1"/>
          </p:cNvSpPr>
          <p:nvPr>
            <p:ph type="body" sz="quarter" idx="45" hasCustomPrompt="1"/>
          </p:nvPr>
        </p:nvSpPr>
        <p:spPr>
          <a:xfrm>
            <a:off x="7838510" y="3595883"/>
            <a:ext cx="3682800" cy="725087"/>
          </a:xfrm>
          <a:blipFill dpi="0" rotWithShape="1">
            <a:blip r:embed="rId5"/>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27" name="Espace réservé du texte 20">
            <a:extLst>
              <a:ext uri="{FF2B5EF4-FFF2-40B4-BE49-F238E27FC236}">
                <a16:creationId xmlns:a16="http://schemas.microsoft.com/office/drawing/2014/main" id="{2726A538-0E50-4B88-A6CD-CC466183E116}"/>
              </a:ext>
            </a:extLst>
          </p:cNvPr>
          <p:cNvSpPr>
            <a:spLocks noGrp="1"/>
          </p:cNvSpPr>
          <p:nvPr>
            <p:ph type="body" sz="quarter" idx="46" hasCustomPrompt="1"/>
          </p:nvPr>
        </p:nvSpPr>
        <p:spPr>
          <a:xfrm>
            <a:off x="7838510" y="4462614"/>
            <a:ext cx="3682800" cy="725087"/>
          </a:xfrm>
          <a:blipFill dpi="0" rotWithShape="1">
            <a:blip r:embed="rId6"/>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
        <p:nvSpPr>
          <p:cNvPr id="33" name="Espace réservé du texte 20">
            <a:extLst>
              <a:ext uri="{FF2B5EF4-FFF2-40B4-BE49-F238E27FC236}">
                <a16:creationId xmlns:a16="http://schemas.microsoft.com/office/drawing/2014/main" id="{438C0631-4BCB-43C9-934B-797CF03179CC}"/>
              </a:ext>
            </a:extLst>
          </p:cNvPr>
          <p:cNvSpPr>
            <a:spLocks noGrp="1"/>
          </p:cNvSpPr>
          <p:nvPr>
            <p:ph type="body" sz="quarter" idx="47" hasCustomPrompt="1"/>
          </p:nvPr>
        </p:nvSpPr>
        <p:spPr>
          <a:xfrm>
            <a:off x="7838510" y="5329347"/>
            <a:ext cx="3682800" cy="725087"/>
          </a:xfrm>
          <a:blipFill dpi="0" rotWithShape="1">
            <a:blip r:embed="rId7"/>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 très long</a:t>
            </a:r>
          </a:p>
        </p:txBody>
      </p:sp>
    </p:spTree>
    <p:extLst>
      <p:ext uri="{BB962C8B-B14F-4D97-AF65-F5344CB8AC3E}">
        <p14:creationId xmlns:p14="http://schemas.microsoft.com/office/powerpoint/2010/main" val="118308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Titre et conten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6469202-1646-43B0-A8C0-884679B575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texte 20">
            <a:extLst>
              <a:ext uri="{FF2B5EF4-FFF2-40B4-BE49-F238E27FC236}">
                <a16:creationId xmlns:a16="http://schemas.microsoft.com/office/drawing/2014/main" id="{229CFA37-8D7E-403F-95D1-ADA8C0AFFC04}"/>
              </a:ext>
            </a:extLst>
          </p:cNvPr>
          <p:cNvSpPr>
            <a:spLocks noGrp="1"/>
          </p:cNvSpPr>
          <p:nvPr>
            <p:ph type="body" sz="quarter" idx="23" hasCustomPrompt="1"/>
          </p:nvPr>
        </p:nvSpPr>
        <p:spPr>
          <a:xfrm>
            <a:off x="686544" y="149870"/>
            <a:ext cx="2682034" cy="725087"/>
          </a:xfrm>
          <a:blipFill dpi="0" rotWithShape="1">
            <a:blip r:embed="rId2"/>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43" name="Espace réservé du texte 20">
            <a:extLst>
              <a:ext uri="{FF2B5EF4-FFF2-40B4-BE49-F238E27FC236}">
                <a16:creationId xmlns:a16="http://schemas.microsoft.com/office/drawing/2014/main" id="{CA9B0380-858E-4315-BD20-1DC59A4F76DF}"/>
              </a:ext>
            </a:extLst>
          </p:cNvPr>
          <p:cNvSpPr>
            <a:spLocks noGrp="1"/>
          </p:cNvSpPr>
          <p:nvPr>
            <p:ph type="body" sz="quarter" idx="38" hasCustomPrompt="1"/>
          </p:nvPr>
        </p:nvSpPr>
        <p:spPr>
          <a:xfrm>
            <a:off x="4475561" y="306037"/>
            <a:ext cx="2232025" cy="500335"/>
          </a:xfrm>
          <a:blipFill dpi="0" rotWithShape="1">
            <a:blip r:embed="rId3"/>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34" name="Espace réservé du texte 20">
            <a:extLst>
              <a:ext uri="{FF2B5EF4-FFF2-40B4-BE49-F238E27FC236}">
                <a16:creationId xmlns:a16="http://schemas.microsoft.com/office/drawing/2014/main" id="{EAD0F9D3-9135-4C78-AE57-003D7BE6F8FD}"/>
              </a:ext>
            </a:extLst>
          </p:cNvPr>
          <p:cNvSpPr>
            <a:spLocks noGrp="1"/>
          </p:cNvSpPr>
          <p:nvPr>
            <p:ph type="body" sz="quarter" idx="43" hasCustomPrompt="1"/>
          </p:nvPr>
        </p:nvSpPr>
        <p:spPr>
          <a:xfrm>
            <a:off x="686544" y="970653"/>
            <a:ext cx="2682034" cy="725087"/>
          </a:xfrm>
          <a:blipFill dpi="0" rotWithShape="1">
            <a:blip r:embed="rId4"/>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5" name="Espace réservé du texte 20">
            <a:extLst>
              <a:ext uri="{FF2B5EF4-FFF2-40B4-BE49-F238E27FC236}">
                <a16:creationId xmlns:a16="http://schemas.microsoft.com/office/drawing/2014/main" id="{56C2E1D1-6240-491E-8AA6-9E1F27F509F1}"/>
              </a:ext>
            </a:extLst>
          </p:cNvPr>
          <p:cNvSpPr>
            <a:spLocks noGrp="1"/>
          </p:cNvSpPr>
          <p:nvPr>
            <p:ph type="body" sz="quarter" idx="44" hasCustomPrompt="1"/>
          </p:nvPr>
        </p:nvSpPr>
        <p:spPr>
          <a:xfrm>
            <a:off x="686544" y="1791436"/>
            <a:ext cx="2682034" cy="725087"/>
          </a:xfrm>
          <a:blipFill dpi="0" rotWithShape="1">
            <a:blip r:embed="rId5"/>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6" name="Espace réservé du texte 20">
            <a:extLst>
              <a:ext uri="{FF2B5EF4-FFF2-40B4-BE49-F238E27FC236}">
                <a16:creationId xmlns:a16="http://schemas.microsoft.com/office/drawing/2014/main" id="{03254C04-4214-4572-AFBE-C2A5CA837EDD}"/>
              </a:ext>
            </a:extLst>
          </p:cNvPr>
          <p:cNvSpPr>
            <a:spLocks noGrp="1"/>
          </p:cNvSpPr>
          <p:nvPr>
            <p:ph type="body" sz="quarter" idx="45" hasCustomPrompt="1"/>
          </p:nvPr>
        </p:nvSpPr>
        <p:spPr>
          <a:xfrm>
            <a:off x="686544" y="2612219"/>
            <a:ext cx="2682034" cy="725087"/>
          </a:xfrm>
          <a:blipFill dpi="0" rotWithShape="1">
            <a:blip r:embed="rId6"/>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7" name="Espace réservé du texte 20">
            <a:extLst>
              <a:ext uri="{FF2B5EF4-FFF2-40B4-BE49-F238E27FC236}">
                <a16:creationId xmlns:a16="http://schemas.microsoft.com/office/drawing/2014/main" id="{E0436323-A1B9-41DE-B226-E008471E4CDB}"/>
              </a:ext>
            </a:extLst>
          </p:cNvPr>
          <p:cNvSpPr>
            <a:spLocks noGrp="1"/>
          </p:cNvSpPr>
          <p:nvPr>
            <p:ph type="body" sz="quarter" idx="46" hasCustomPrompt="1"/>
          </p:nvPr>
        </p:nvSpPr>
        <p:spPr>
          <a:xfrm>
            <a:off x="686544" y="3433002"/>
            <a:ext cx="2682034" cy="725087"/>
          </a:xfrm>
          <a:blipFill dpi="0" rotWithShape="1">
            <a:blip r:embed="rId7"/>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8" name="Espace réservé du texte 20">
            <a:extLst>
              <a:ext uri="{FF2B5EF4-FFF2-40B4-BE49-F238E27FC236}">
                <a16:creationId xmlns:a16="http://schemas.microsoft.com/office/drawing/2014/main" id="{F0FC2DF3-B44B-4BAC-8F21-2B2160443D0D}"/>
              </a:ext>
            </a:extLst>
          </p:cNvPr>
          <p:cNvSpPr>
            <a:spLocks noGrp="1"/>
          </p:cNvSpPr>
          <p:nvPr>
            <p:ph type="body" sz="quarter" idx="47" hasCustomPrompt="1"/>
          </p:nvPr>
        </p:nvSpPr>
        <p:spPr>
          <a:xfrm>
            <a:off x="686544" y="4253785"/>
            <a:ext cx="2682034" cy="725087"/>
          </a:xfrm>
          <a:blipFill dpi="0" rotWithShape="1">
            <a:blip r:embed="rId8"/>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39" name="Espace réservé du texte 20">
            <a:extLst>
              <a:ext uri="{FF2B5EF4-FFF2-40B4-BE49-F238E27FC236}">
                <a16:creationId xmlns:a16="http://schemas.microsoft.com/office/drawing/2014/main" id="{223B7D76-2102-417B-AFB8-991D91A131F1}"/>
              </a:ext>
            </a:extLst>
          </p:cNvPr>
          <p:cNvSpPr>
            <a:spLocks noGrp="1"/>
          </p:cNvSpPr>
          <p:nvPr>
            <p:ph type="body" sz="quarter" idx="48" hasCustomPrompt="1"/>
          </p:nvPr>
        </p:nvSpPr>
        <p:spPr>
          <a:xfrm>
            <a:off x="686544" y="5074568"/>
            <a:ext cx="2682034" cy="725087"/>
          </a:xfrm>
          <a:blipFill dpi="0" rotWithShape="1">
            <a:blip r:embed="rId9"/>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40" name="Espace réservé du texte 20">
            <a:extLst>
              <a:ext uri="{FF2B5EF4-FFF2-40B4-BE49-F238E27FC236}">
                <a16:creationId xmlns:a16="http://schemas.microsoft.com/office/drawing/2014/main" id="{34107240-4891-4DD2-BB9A-4E9BBED6150A}"/>
              </a:ext>
            </a:extLst>
          </p:cNvPr>
          <p:cNvSpPr>
            <a:spLocks noGrp="1"/>
          </p:cNvSpPr>
          <p:nvPr>
            <p:ph type="body" sz="quarter" idx="49" hasCustomPrompt="1"/>
          </p:nvPr>
        </p:nvSpPr>
        <p:spPr>
          <a:xfrm>
            <a:off x="686544" y="5895350"/>
            <a:ext cx="2682034" cy="725087"/>
          </a:xfrm>
          <a:blipFill dpi="0" rotWithShape="1">
            <a:blip r:embed="rId10"/>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46" name="Espace réservé du texte 20">
            <a:extLst>
              <a:ext uri="{FF2B5EF4-FFF2-40B4-BE49-F238E27FC236}">
                <a16:creationId xmlns:a16="http://schemas.microsoft.com/office/drawing/2014/main" id="{BD08B14A-34EC-4608-9511-9D0B7BBC00C4}"/>
              </a:ext>
            </a:extLst>
          </p:cNvPr>
          <p:cNvSpPr>
            <a:spLocks noGrp="1"/>
          </p:cNvSpPr>
          <p:nvPr>
            <p:ph type="body" sz="quarter" idx="50" hasCustomPrompt="1"/>
          </p:nvPr>
        </p:nvSpPr>
        <p:spPr>
          <a:xfrm>
            <a:off x="4475561" y="1061506"/>
            <a:ext cx="2232025" cy="500335"/>
          </a:xfrm>
          <a:blipFill dpi="0" rotWithShape="1">
            <a:blip r:embed="rId11"/>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8" name="Espace réservé du texte 20">
            <a:extLst>
              <a:ext uri="{FF2B5EF4-FFF2-40B4-BE49-F238E27FC236}">
                <a16:creationId xmlns:a16="http://schemas.microsoft.com/office/drawing/2014/main" id="{F4FAE173-2170-44F6-A990-06FD304D52D7}"/>
              </a:ext>
            </a:extLst>
          </p:cNvPr>
          <p:cNvSpPr>
            <a:spLocks noGrp="1"/>
          </p:cNvSpPr>
          <p:nvPr>
            <p:ph type="body" sz="quarter" idx="51" hasCustomPrompt="1"/>
          </p:nvPr>
        </p:nvSpPr>
        <p:spPr>
          <a:xfrm>
            <a:off x="4475561" y="1816975"/>
            <a:ext cx="2232025" cy="500335"/>
          </a:xfrm>
          <a:blipFill dpi="0" rotWithShape="1">
            <a:blip r:embed="rId12"/>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49" name="Espace réservé du texte 20">
            <a:extLst>
              <a:ext uri="{FF2B5EF4-FFF2-40B4-BE49-F238E27FC236}">
                <a16:creationId xmlns:a16="http://schemas.microsoft.com/office/drawing/2014/main" id="{1A5C23AE-C40A-4044-88E8-BF1C41806C6A}"/>
              </a:ext>
            </a:extLst>
          </p:cNvPr>
          <p:cNvSpPr>
            <a:spLocks noGrp="1"/>
          </p:cNvSpPr>
          <p:nvPr>
            <p:ph type="body" sz="quarter" idx="52" hasCustomPrompt="1"/>
          </p:nvPr>
        </p:nvSpPr>
        <p:spPr>
          <a:xfrm>
            <a:off x="4475561" y="2572444"/>
            <a:ext cx="2232025" cy="500335"/>
          </a:xfrm>
          <a:blipFill dpi="0" rotWithShape="1">
            <a:blip r:embed="rId13"/>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50" name="Espace réservé du texte 20">
            <a:extLst>
              <a:ext uri="{FF2B5EF4-FFF2-40B4-BE49-F238E27FC236}">
                <a16:creationId xmlns:a16="http://schemas.microsoft.com/office/drawing/2014/main" id="{3C3D3C61-A506-4FDF-A0B1-2EFE4884BA73}"/>
              </a:ext>
            </a:extLst>
          </p:cNvPr>
          <p:cNvSpPr>
            <a:spLocks noGrp="1"/>
          </p:cNvSpPr>
          <p:nvPr>
            <p:ph type="body" sz="quarter" idx="53" hasCustomPrompt="1"/>
          </p:nvPr>
        </p:nvSpPr>
        <p:spPr>
          <a:xfrm>
            <a:off x="4475561" y="3327913"/>
            <a:ext cx="2232025" cy="500335"/>
          </a:xfrm>
          <a:blipFill dpi="0" rotWithShape="1">
            <a:blip r:embed="rId14"/>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51" name="Espace réservé du texte 20">
            <a:extLst>
              <a:ext uri="{FF2B5EF4-FFF2-40B4-BE49-F238E27FC236}">
                <a16:creationId xmlns:a16="http://schemas.microsoft.com/office/drawing/2014/main" id="{7C4EBBE4-17E1-4801-928C-77F71CFC9B3B}"/>
              </a:ext>
            </a:extLst>
          </p:cNvPr>
          <p:cNvSpPr>
            <a:spLocks noGrp="1"/>
          </p:cNvSpPr>
          <p:nvPr>
            <p:ph type="body" sz="quarter" idx="54" hasCustomPrompt="1"/>
          </p:nvPr>
        </p:nvSpPr>
        <p:spPr>
          <a:xfrm>
            <a:off x="4475561" y="4083382"/>
            <a:ext cx="2232025" cy="500335"/>
          </a:xfrm>
          <a:blipFill dpi="0" rotWithShape="1">
            <a:blip r:embed="rId15"/>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52" name="Espace réservé du texte 20">
            <a:extLst>
              <a:ext uri="{FF2B5EF4-FFF2-40B4-BE49-F238E27FC236}">
                <a16:creationId xmlns:a16="http://schemas.microsoft.com/office/drawing/2014/main" id="{ED63C518-48BD-48D5-8D44-78FF3E798772}"/>
              </a:ext>
            </a:extLst>
          </p:cNvPr>
          <p:cNvSpPr>
            <a:spLocks noGrp="1"/>
          </p:cNvSpPr>
          <p:nvPr>
            <p:ph type="body" sz="quarter" idx="55" hasCustomPrompt="1"/>
          </p:nvPr>
        </p:nvSpPr>
        <p:spPr>
          <a:xfrm>
            <a:off x="4475561" y="4838851"/>
            <a:ext cx="2232025" cy="500335"/>
          </a:xfrm>
          <a:blipFill dpi="0" rotWithShape="1">
            <a:blip r:embed="rId16"/>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53" name="Espace réservé du texte 20">
            <a:extLst>
              <a:ext uri="{FF2B5EF4-FFF2-40B4-BE49-F238E27FC236}">
                <a16:creationId xmlns:a16="http://schemas.microsoft.com/office/drawing/2014/main" id="{2D4B521B-6F3B-4E3A-8BF4-3AF285DEAE10}"/>
              </a:ext>
            </a:extLst>
          </p:cNvPr>
          <p:cNvSpPr>
            <a:spLocks noGrp="1"/>
          </p:cNvSpPr>
          <p:nvPr>
            <p:ph type="body" sz="quarter" idx="56" hasCustomPrompt="1"/>
          </p:nvPr>
        </p:nvSpPr>
        <p:spPr>
          <a:xfrm>
            <a:off x="4475561" y="5594317"/>
            <a:ext cx="2232025" cy="500335"/>
          </a:xfrm>
          <a:blipFill dpi="0" rotWithShape="1">
            <a:blip r:embed="rId17"/>
            <a:srcRect/>
            <a:tile tx="6350" ty="-6350" sx="50000" sy="50000" flip="none" algn="tr"/>
          </a:blipFill>
        </p:spPr>
        <p:txBody>
          <a:bodyPr wrap="none" rIns="540000" anchor="b">
            <a:noAutofit/>
          </a:bodyPr>
          <a:lstStyle>
            <a:lvl1pPr algn="r">
              <a:defRPr>
                <a:solidFill>
                  <a:schemeClr val="bg1"/>
                </a:solidFill>
              </a:defRPr>
            </a:lvl1pPr>
          </a:lstStyle>
          <a:p>
            <a:pPr lvl="0"/>
            <a:r>
              <a:rPr lang="fr-FR"/>
              <a:t>Sous-titre 02 Court</a:t>
            </a:r>
          </a:p>
        </p:txBody>
      </p:sp>
      <p:sp>
        <p:nvSpPr>
          <p:cNvPr id="69" name="Espace réservé du texte 20">
            <a:extLst>
              <a:ext uri="{FF2B5EF4-FFF2-40B4-BE49-F238E27FC236}">
                <a16:creationId xmlns:a16="http://schemas.microsoft.com/office/drawing/2014/main" id="{08211B38-44D3-4D8D-87E7-DD81BDC6DB67}"/>
              </a:ext>
            </a:extLst>
          </p:cNvPr>
          <p:cNvSpPr>
            <a:spLocks noGrp="1"/>
          </p:cNvSpPr>
          <p:nvPr>
            <p:ph type="body" sz="quarter" idx="64" hasCustomPrompt="1"/>
          </p:nvPr>
        </p:nvSpPr>
        <p:spPr>
          <a:xfrm>
            <a:off x="7838510" y="149870"/>
            <a:ext cx="3682800" cy="725087"/>
          </a:xfrm>
          <a:blipFill dpi="0" rotWithShape="1">
            <a:blip r:embed="rId2"/>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70" name="Espace réservé du texte 20">
            <a:extLst>
              <a:ext uri="{FF2B5EF4-FFF2-40B4-BE49-F238E27FC236}">
                <a16:creationId xmlns:a16="http://schemas.microsoft.com/office/drawing/2014/main" id="{EFBE1CE5-9FF9-4472-AA9E-7DA2D84538B5}"/>
              </a:ext>
            </a:extLst>
          </p:cNvPr>
          <p:cNvSpPr>
            <a:spLocks noGrp="1"/>
          </p:cNvSpPr>
          <p:nvPr>
            <p:ph type="body" sz="quarter" idx="65" hasCustomPrompt="1"/>
          </p:nvPr>
        </p:nvSpPr>
        <p:spPr>
          <a:xfrm>
            <a:off x="7838510" y="970653"/>
            <a:ext cx="3682800" cy="725087"/>
          </a:xfrm>
          <a:blipFill dpi="0" rotWithShape="1">
            <a:blip r:embed="rId4"/>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71" name="Espace réservé du texte 20">
            <a:extLst>
              <a:ext uri="{FF2B5EF4-FFF2-40B4-BE49-F238E27FC236}">
                <a16:creationId xmlns:a16="http://schemas.microsoft.com/office/drawing/2014/main" id="{18AE2CCF-0D67-42FE-BFB2-1747D89A1931}"/>
              </a:ext>
            </a:extLst>
          </p:cNvPr>
          <p:cNvSpPr>
            <a:spLocks noGrp="1"/>
          </p:cNvSpPr>
          <p:nvPr>
            <p:ph type="body" sz="quarter" idx="66" hasCustomPrompt="1"/>
          </p:nvPr>
        </p:nvSpPr>
        <p:spPr>
          <a:xfrm>
            <a:off x="7838510" y="1791436"/>
            <a:ext cx="3682800" cy="725087"/>
          </a:xfrm>
          <a:blipFill dpi="0" rotWithShape="1">
            <a:blip r:embed="rId5"/>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72" name="Espace réservé du texte 20">
            <a:extLst>
              <a:ext uri="{FF2B5EF4-FFF2-40B4-BE49-F238E27FC236}">
                <a16:creationId xmlns:a16="http://schemas.microsoft.com/office/drawing/2014/main" id="{4B608A07-E58C-4370-BEC3-CA74AEE38F67}"/>
              </a:ext>
            </a:extLst>
          </p:cNvPr>
          <p:cNvSpPr>
            <a:spLocks noGrp="1"/>
          </p:cNvSpPr>
          <p:nvPr>
            <p:ph type="body" sz="quarter" idx="67" hasCustomPrompt="1"/>
          </p:nvPr>
        </p:nvSpPr>
        <p:spPr>
          <a:xfrm>
            <a:off x="7838510" y="2612219"/>
            <a:ext cx="3682800" cy="725087"/>
          </a:xfrm>
          <a:blipFill dpi="0" rotWithShape="1">
            <a:blip r:embed="rId6"/>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73" name="Espace réservé du texte 20">
            <a:extLst>
              <a:ext uri="{FF2B5EF4-FFF2-40B4-BE49-F238E27FC236}">
                <a16:creationId xmlns:a16="http://schemas.microsoft.com/office/drawing/2014/main" id="{B841C498-A053-4133-8CB6-E276B3B023E7}"/>
              </a:ext>
            </a:extLst>
          </p:cNvPr>
          <p:cNvSpPr>
            <a:spLocks noGrp="1"/>
          </p:cNvSpPr>
          <p:nvPr>
            <p:ph type="body" sz="quarter" idx="68" hasCustomPrompt="1"/>
          </p:nvPr>
        </p:nvSpPr>
        <p:spPr>
          <a:xfrm>
            <a:off x="7838510" y="3433002"/>
            <a:ext cx="3682800" cy="725087"/>
          </a:xfrm>
          <a:blipFill dpi="0" rotWithShape="1">
            <a:blip r:embed="rId7"/>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74" name="Espace réservé du texte 20">
            <a:extLst>
              <a:ext uri="{FF2B5EF4-FFF2-40B4-BE49-F238E27FC236}">
                <a16:creationId xmlns:a16="http://schemas.microsoft.com/office/drawing/2014/main" id="{D441E916-B6E9-429A-ADE5-0601DC813813}"/>
              </a:ext>
            </a:extLst>
          </p:cNvPr>
          <p:cNvSpPr>
            <a:spLocks noGrp="1"/>
          </p:cNvSpPr>
          <p:nvPr>
            <p:ph type="body" sz="quarter" idx="69" hasCustomPrompt="1"/>
          </p:nvPr>
        </p:nvSpPr>
        <p:spPr>
          <a:xfrm>
            <a:off x="7838510" y="4253785"/>
            <a:ext cx="3682800" cy="725087"/>
          </a:xfrm>
          <a:blipFill dpi="0" rotWithShape="1">
            <a:blip r:embed="rId8"/>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75" name="Espace réservé du texte 20">
            <a:extLst>
              <a:ext uri="{FF2B5EF4-FFF2-40B4-BE49-F238E27FC236}">
                <a16:creationId xmlns:a16="http://schemas.microsoft.com/office/drawing/2014/main" id="{7AA84E3C-CFD2-4150-9548-9B45DF4DEA17}"/>
              </a:ext>
            </a:extLst>
          </p:cNvPr>
          <p:cNvSpPr>
            <a:spLocks noGrp="1"/>
          </p:cNvSpPr>
          <p:nvPr>
            <p:ph type="body" sz="quarter" idx="70" hasCustomPrompt="1"/>
          </p:nvPr>
        </p:nvSpPr>
        <p:spPr>
          <a:xfrm>
            <a:off x="7838510" y="5074568"/>
            <a:ext cx="3682800" cy="725087"/>
          </a:xfrm>
          <a:blipFill dpi="0" rotWithShape="1">
            <a:blip r:embed="rId9"/>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
        <p:nvSpPr>
          <p:cNvPr id="76" name="Espace réservé du texte 20">
            <a:extLst>
              <a:ext uri="{FF2B5EF4-FFF2-40B4-BE49-F238E27FC236}">
                <a16:creationId xmlns:a16="http://schemas.microsoft.com/office/drawing/2014/main" id="{F6A0BB25-BE3C-4709-BF7B-EFD7D8A3466E}"/>
              </a:ext>
            </a:extLst>
          </p:cNvPr>
          <p:cNvSpPr>
            <a:spLocks noGrp="1"/>
          </p:cNvSpPr>
          <p:nvPr>
            <p:ph type="body" sz="quarter" idx="71" hasCustomPrompt="1"/>
          </p:nvPr>
        </p:nvSpPr>
        <p:spPr>
          <a:xfrm>
            <a:off x="7838510" y="5895350"/>
            <a:ext cx="3682800" cy="725087"/>
          </a:xfrm>
          <a:blipFill dpi="0" rotWithShape="1">
            <a:blip r:embed="rId10"/>
            <a:srcRect/>
            <a:tile tx="0" ty="-6350" sx="50000" sy="50000" flip="none" algn="tl"/>
          </a:blipFill>
        </p:spPr>
        <p:txBody>
          <a:bodyPr wrap="none" anchor="b">
            <a:noAutofit/>
          </a:bodyPr>
          <a:lstStyle>
            <a:lvl1pPr>
              <a:defRPr>
                <a:solidFill>
                  <a:schemeClr val="bg1"/>
                </a:solidFill>
              </a:defRPr>
            </a:lvl1pPr>
          </a:lstStyle>
          <a:p>
            <a:pPr lvl="0"/>
            <a:r>
              <a:rPr lang="fr-FR"/>
              <a:t>Sous-titre Source Sans Pro 02</a:t>
            </a:r>
          </a:p>
        </p:txBody>
      </p:sp>
    </p:spTree>
    <p:extLst>
      <p:ext uri="{BB962C8B-B14F-4D97-AF65-F5344CB8AC3E}">
        <p14:creationId xmlns:p14="http://schemas.microsoft.com/office/powerpoint/2010/main" val="2853659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01F6999-7758-4DF7-AB55-B5C4CC49A88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2" t="-1" r="-1" b="222"/>
          <a:stretch/>
        </p:blipFill>
        <p:spPr>
          <a:xfrm>
            <a:off x="1184" y="0"/>
            <a:ext cx="12189631" cy="6858000"/>
          </a:xfrm>
          <a:prstGeom prst="rect">
            <a:avLst/>
          </a:prstGeom>
        </p:spPr>
      </p:pic>
      <p:sp>
        <p:nvSpPr>
          <p:cNvPr id="14" name="Espace réservé de la date 13">
            <a:extLst>
              <a:ext uri="{FF2B5EF4-FFF2-40B4-BE49-F238E27FC236}">
                <a16:creationId xmlns:a16="http://schemas.microsoft.com/office/drawing/2014/main" id="{3BBAA4D3-D900-4013-9E98-261BB6716EE2}"/>
              </a:ext>
            </a:extLst>
          </p:cNvPr>
          <p:cNvSpPr>
            <a:spLocks noGrp="1"/>
          </p:cNvSpPr>
          <p:nvPr>
            <p:ph type="dt" sz="half" idx="10"/>
          </p:nvPr>
        </p:nvSpPr>
        <p:spPr/>
        <p:txBody>
          <a:bodyPr/>
          <a:lstStyle/>
          <a:p>
            <a:fld id="{7603FF68-1B1E-4CC2-A6CC-F62782A19E0D}" type="datetime4">
              <a:rPr lang="fr-FR" smtClean="0"/>
              <a:pPr/>
              <a:t>6 mars 2022</a:t>
            </a:fld>
            <a:endParaRPr lang="fr-FR"/>
          </a:p>
        </p:txBody>
      </p:sp>
      <p:sp>
        <p:nvSpPr>
          <p:cNvPr id="15" name="Espace réservé du pied de page 14">
            <a:extLst>
              <a:ext uri="{FF2B5EF4-FFF2-40B4-BE49-F238E27FC236}">
                <a16:creationId xmlns:a16="http://schemas.microsoft.com/office/drawing/2014/main" id="{BF35C19A-C6AF-412B-BE4B-94215E6BA0F1}"/>
              </a:ext>
            </a:extLst>
          </p:cNvPr>
          <p:cNvSpPr>
            <a:spLocks noGrp="1"/>
          </p:cNvSpPr>
          <p:nvPr>
            <p:ph type="ftr" sz="quarter" idx="11"/>
          </p:nvPr>
        </p:nvSpPr>
        <p:spPr/>
        <p:txBody>
          <a:bodyPr/>
          <a:lstStyle/>
          <a:p>
            <a:r>
              <a:rPr lang="fr-FR"/>
              <a:t>— Confidentiel</a:t>
            </a:r>
          </a:p>
        </p:txBody>
      </p:sp>
      <p:sp>
        <p:nvSpPr>
          <p:cNvPr id="11" name="Espace réservé du texte 18">
            <a:extLst>
              <a:ext uri="{FF2B5EF4-FFF2-40B4-BE49-F238E27FC236}">
                <a16:creationId xmlns:a16="http://schemas.microsoft.com/office/drawing/2014/main" id="{7DED4ADD-0323-4BEC-9F38-53565E33FC6D}"/>
              </a:ext>
            </a:extLst>
          </p:cNvPr>
          <p:cNvSpPr>
            <a:spLocks noGrp="1"/>
          </p:cNvSpPr>
          <p:nvPr>
            <p:ph type="body" sz="quarter" idx="12" hasCustomPrompt="1"/>
          </p:nvPr>
        </p:nvSpPr>
        <p:spPr>
          <a:xfrm>
            <a:off x="281940" y="2110740"/>
            <a:ext cx="5654675" cy="2790508"/>
          </a:xfrm>
        </p:spPr>
        <p:txBody>
          <a:bodyPr/>
          <a:lstStyle>
            <a:lvl1pPr>
              <a:lnSpc>
                <a:spcPct val="82000"/>
              </a:lnSpc>
              <a:spcBef>
                <a:spcPts val="0"/>
              </a:spcBef>
              <a:spcAft>
                <a:spcPts val="0"/>
              </a:spcAft>
              <a:defRPr sz="5000">
                <a:solidFill>
                  <a:schemeClr val="tx1"/>
                </a:solidFill>
                <a:latin typeface="+mj-lt"/>
              </a:defRPr>
            </a:lvl1pPr>
            <a:lvl2pPr>
              <a:spcBef>
                <a:spcPts val="1000"/>
              </a:spcBef>
              <a:spcAft>
                <a:spcPts val="0"/>
              </a:spcAft>
              <a:defRPr sz="2200">
                <a:solidFill>
                  <a:schemeClr val="bg2"/>
                </a:solidFill>
              </a:defRPr>
            </a:lvl2pPr>
          </a:lstStyle>
          <a:p>
            <a:pPr lvl="0"/>
            <a:r>
              <a:rPr lang="fr-FR"/>
              <a:t>Titre de la grande partie jusqu’à trois lignes</a:t>
            </a:r>
          </a:p>
          <a:p>
            <a:pPr lvl="1"/>
            <a:r>
              <a:rPr lang="fr-FR"/>
              <a:t>Sous-titre de la partie </a:t>
            </a:r>
            <a:br>
              <a:rPr lang="fr-FR"/>
            </a:br>
            <a:r>
              <a:rPr lang="fr-FR"/>
              <a:t>sur plusieurs lignes</a:t>
            </a:r>
          </a:p>
        </p:txBody>
      </p:sp>
      <p:sp>
        <p:nvSpPr>
          <p:cNvPr id="13" name="Espace réservé du texte 18">
            <a:extLst>
              <a:ext uri="{FF2B5EF4-FFF2-40B4-BE49-F238E27FC236}">
                <a16:creationId xmlns:a16="http://schemas.microsoft.com/office/drawing/2014/main" id="{0B057083-6E1B-4BDB-94C7-EDEE75171DF7}"/>
              </a:ext>
            </a:extLst>
          </p:cNvPr>
          <p:cNvSpPr>
            <a:spLocks noGrp="1"/>
          </p:cNvSpPr>
          <p:nvPr>
            <p:ph type="body" sz="quarter" idx="13" hasCustomPrompt="1"/>
          </p:nvPr>
        </p:nvSpPr>
        <p:spPr>
          <a:xfrm>
            <a:off x="281940" y="739140"/>
            <a:ext cx="5654675" cy="1597360"/>
          </a:xfrm>
        </p:spPr>
        <p:txBody>
          <a:bodyPr lIns="36000" tIns="0" bIns="0"/>
          <a:lstStyle>
            <a:lvl1pPr>
              <a:lnSpc>
                <a:spcPct val="82000"/>
              </a:lnSpc>
              <a:spcBef>
                <a:spcPts val="0"/>
              </a:spcBef>
              <a:spcAft>
                <a:spcPts val="0"/>
              </a:spcAft>
              <a:defRPr sz="12000" b="0">
                <a:solidFill>
                  <a:schemeClr val="bg2"/>
                </a:solidFill>
                <a:latin typeface="Source Serif Pro" panose="02040603050405020204" pitchFamily="18" charset="0"/>
                <a:ea typeface="Source Serif Pro" panose="02040603050405020204" pitchFamily="18" charset="0"/>
              </a:defRPr>
            </a:lvl1pPr>
            <a:lvl2pPr>
              <a:spcBef>
                <a:spcPts val="1000"/>
              </a:spcBef>
              <a:spcAft>
                <a:spcPts val="0"/>
              </a:spcAft>
              <a:defRPr sz="2200">
                <a:solidFill>
                  <a:srgbClr val="FF0000"/>
                </a:solidFill>
              </a:defRPr>
            </a:lvl2pPr>
          </a:lstStyle>
          <a:p>
            <a:pPr lvl="0"/>
            <a:r>
              <a:rPr lang="fr-FR"/>
              <a:t>00</a:t>
            </a:r>
          </a:p>
        </p:txBody>
      </p:sp>
    </p:spTree>
    <p:extLst>
      <p:ext uri="{BB962C8B-B14F-4D97-AF65-F5344CB8AC3E}">
        <p14:creationId xmlns:p14="http://schemas.microsoft.com/office/powerpoint/2010/main" val="1509758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Titre et conten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6469202-1646-43B0-A8C0-884679B575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7">
            <a:extLst>
              <a:ext uri="{FF2B5EF4-FFF2-40B4-BE49-F238E27FC236}">
                <a16:creationId xmlns:a16="http://schemas.microsoft.com/office/drawing/2014/main" id="{B50388C4-66AE-47D2-9DF4-3AB5B738E7AA}"/>
              </a:ext>
            </a:extLst>
          </p:cNvPr>
          <p:cNvSpPr>
            <a:spLocks noGrp="1"/>
          </p:cNvSpPr>
          <p:nvPr>
            <p:ph type="body" sz="quarter" idx="14" hasCustomPrompt="1"/>
          </p:nvPr>
        </p:nvSpPr>
        <p:spPr>
          <a:xfrm>
            <a:off x="640399" y="398463"/>
            <a:ext cx="2548571" cy="258532"/>
          </a:xfrm>
        </p:spPr>
        <p:txBody>
          <a:bodyPr/>
          <a:lstStyle>
            <a:lvl1pPr>
              <a:spcBef>
                <a:spcPts val="0"/>
              </a:spcBef>
              <a:spcAft>
                <a:spcPts val="0"/>
              </a:spcAft>
              <a:defRPr sz="1200">
                <a:solidFill>
                  <a:schemeClr val="accent4"/>
                </a:solidFill>
                <a:latin typeface="Source Sans Pro SemiBold" panose="020B0603030403020204" pitchFamily="34" charset="0"/>
                <a:ea typeface="Source Sans Pro SemiBold" panose="020B0603030403020204" pitchFamily="34" charset="0"/>
              </a:defRPr>
            </a:lvl1pPr>
          </a:lstStyle>
          <a:p>
            <a:pPr lvl="0"/>
            <a:r>
              <a:rPr lang="fr-FR"/>
              <a:t>Texte</a:t>
            </a:r>
          </a:p>
        </p:txBody>
      </p:sp>
      <p:sp>
        <p:nvSpPr>
          <p:cNvPr id="34" name="Espace réservé du texte 7">
            <a:extLst>
              <a:ext uri="{FF2B5EF4-FFF2-40B4-BE49-F238E27FC236}">
                <a16:creationId xmlns:a16="http://schemas.microsoft.com/office/drawing/2014/main" id="{9F8C32C0-CA5F-4176-8F85-65E5CCA5F147}"/>
              </a:ext>
            </a:extLst>
          </p:cNvPr>
          <p:cNvSpPr>
            <a:spLocks noGrp="1"/>
          </p:cNvSpPr>
          <p:nvPr>
            <p:ph type="body" sz="quarter" idx="15" hasCustomPrompt="1"/>
          </p:nvPr>
        </p:nvSpPr>
        <p:spPr>
          <a:xfrm>
            <a:off x="640399" y="4444683"/>
            <a:ext cx="1881821" cy="258532"/>
          </a:xfrm>
        </p:spPr>
        <p:txBody>
          <a:bodyPr/>
          <a:lstStyle>
            <a:lvl1pPr>
              <a:spcBef>
                <a:spcPts val="0"/>
              </a:spcBef>
              <a:spcAft>
                <a:spcPts val="0"/>
              </a:spcAft>
              <a:defRPr sz="1200">
                <a:solidFill>
                  <a:schemeClr val="accent4"/>
                </a:solidFill>
                <a:latin typeface="Source Sans Pro SemiBold" panose="020B0603030403020204" pitchFamily="34" charset="0"/>
                <a:ea typeface="Source Sans Pro SemiBold" panose="020B0603030403020204" pitchFamily="34" charset="0"/>
              </a:defRPr>
            </a:lvl1pPr>
          </a:lstStyle>
          <a:p>
            <a:pPr lvl="0"/>
            <a:r>
              <a:rPr lang="fr-FR"/>
              <a:t>Texte</a:t>
            </a:r>
          </a:p>
        </p:txBody>
      </p:sp>
      <p:sp>
        <p:nvSpPr>
          <p:cNvPr id="35" name="Espace réservé du texte 7">
            <a:extLst>
              <a:ext uri="{FF2B5EF4-FFF2-40B4-BE49-F238E27FC236}">
                <a16:creationId xmlns:a16="http://schemas.microsoft.com/office/drawing/2014/main" id="{80A56302-DCA6-4D2B-AFDC-72AC9248240E}"/>
              </a:ext>
            </a:extLst>
          </p:cNvPr>
          <p:cNvSpPr>
            <a:spLocks noGrp="1"/>
          </p:cNvSpPr>
          <p:nvPr>
            <p:ph type="body" sz="quarter" idx="16" hasCustomPrompt="1"/>
          </p:nvPr>
        </p:nvSpPr>
        <p:spPr>
          <a:xfrm>
            <a:off x="3246439" y="4444683"/>
            <a:ext cx="2548571" cy="258532"/>
          </a:xfrm>
        </p:spPr>
        <p:txBody>
          <a:bodyPr/>
          <a:lstStyle>
            <a:lvl1pPr>
              <a:spcBef>
                <a:spcPts val="0"/>
              </a:spcBef>
              <a:spcAft>
                <a:spcPts val="0"/>
              </a:spcAft>
              <a:defRPr sz="1200">
                <a:solidFill>
                  <a:schemeClr val="accent4"/>
                </a:solidFill>
                <a:latin typeface="Source Sans Pro SemiBold" panose="020B0603030403020204" pitchFamily="34" charset="0"/>
                <a:ea typeface="Source Sans Pro SemiBold" panose="020B0603030403020204" pitchFamily="34" charset="0"/>
              </a:defRPr>
            </a:lvl1pPr>
          </a:lstStyle>
          <a:p>
            <a:pPr lvl="0"/>
            <a:r>
              <a:rPr lang="fr-FR"/>
              <a:t>Texte</a:t>
            </a:r>
          </a:p>
        </p:txBody>
      </p:sp>
      <p:cxnSp>
        <p:nvCxnSpPr>
          <p:cNvPr id="5" name="Connecteur droit 4">
            <a:extLst>
              <a:ext uri="{FF2B5EF4-FFF2-40B4-BE49-F238E27FC236}">
                <a16:creationId xmlns:a16="http://schemas.microsoft.com/office/drawing/2014/main" id="{0A20D1DE-A57F-472A-AA1C-70A4AFA636C1}"/>
              </a:ext>
            </a:extLst>
          </p:cNvPr>
          <p:cNvCxnSpPr/>
          <p:nvPr userDrawn="1"/>
        </p:nvCxnSpPr>
        <p:spPr>
          <a:xfrm>
            <a:off x="815340" y="4290060"/>
            <a:ext cx="1011174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02539565-B702-4EF2-9A64-0703ADC26A18}"/>
              </a:ext>
            </a:extLst>
          </p:cNvPr>
          <p:cNvCxnSpPr/>
          <p:nvPr userDrawn="1"/>
        </p:nvCxnSpPr>
        <p:spPr>
          <a:xfrm>
            <a:off x="2651760" y="4511040"/>
            <a:ext cx="0" cy="202692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Espace réservé du texte 20">
            <a:extLst>
              <a:ext uri="{FF2B5EF4-FFF2-40B4-BE49-F238E27FC236}">
                <a16:creationId xmlns:a16="http://schemas.microsoft.com/office/drawing/2014/main" id="{31BD60CD-0674-46D6-A622-7DDB582E42F3}"/>
              </a:ext>
            </a:extLst>
          </p:cNvPr>
          <p:cNvSpPr>
            <a:spLocks noGrp="1"/>
          </p:cNvSpPr>
          <p:nvPr>
            <p:ph type="body" sz="quarter" idx="21" hasCustomPrompt="1"/>
          </p:nvPr>
        </p:nvSpPr>
        <p:spPr>
          <a:xfrm>
            <a:off x="786572" y="784242"/>
            <a:ext cx="404971" cy="404971"/>
          </a:xfrm>
          <a:blipFill dpi="0" rotWithShape="1">
            <a:blip r:embed="rId2"/>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37" name="Espace réservé du texte 20">
            <a:extLst>
              <a:ext uri="{FF2B5EF4-FFF2-40B4-BE49-F238E27FC236}">
                <a16:creationId xmlns:a16="http://schemas.microsoft.com/office/drawing/2014/main" id="{A758DAF2-EAC5-4533-B64D-825487D29349}"/>
              </a:ext>
            </a:extLst>
          </p:cNvPr>
          <p:cNvSpPr>
            <a:spLocks noGrp="1"/>
          </p:cNvSpPr>
          <p:nvPr>
            <p:ph type="body" sz="quarter" idx="18" hasCustomPrompt="1"/>
          </p:nvPr>
        </p:nvSpPr>
        <p:spPr>
          <a:xfrm>
            <a:off x="752915" y="1314035"/>
            <a:ext cx="472284" cy="472284"/>
          </a:xfrm>
          <a:blipFill dpi="0" rotWithShape="1">
            <a:blip r:embed="rId3"/>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38" name="Espace réservé du texte 20">
            <a:extLst>
              <a:ext uri="{FF2B5EF4-FFF2-40B4-BE49-F238E27FC236}">
                <a16:creationId xmlns:a16="http://schemas.microsoft.com/office/drawing/2014/main" id="{316BB5C7-67DC-4691-9DB7-3BD27D0190BC}"/>
              </a:ext>
            </a:extLst>
          </p:cNvPr>
          <p:cNvSpPr>
            <a:spLocks noGrp="1"/>
          </p:cNvSpPr>
          <p:nvPr>
            <p:ph type="body" sz="quarter" idx="22" hasCustomPrompt="1"/>
          </p:nvPr>
        </p:nvSpPr>
        <p:spPr>
          <a:xfrm>
            <a:off x="1473427" y="784242"/>
            <a:ext cx="404971" cy="404971"/>
          </a:xfrm>
          <a:blipFill dpi="0" rotWithShape="1">
            <a:blip r:embed="rId4"/>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39" name="Espace réservé du texte 20">
            <a:extLst>
              <a:ext uri="{FF2B5EF4-FFF2-40B4-BE49-F238E27FC236}">
                <a16:creationId xmlns:a16="http://schemas.microsoft.com/office/drawing/2014/main" id="{D61C9900-717F-4576-8E5D-AA1E70BE4E9E}"/>
              </a:ext>
            </a:extLst>
          </p:cNvPr>
          <p:cNvSpPr>
            <a:spLocks noGrp="1"/>
          </p:cNvSpPr>
          <p:nvPr>
            <p:ph type="body" sz="quarter" idx="23" hasCustomPrompt="1"/>
          </p:nvPr>
        </p:nvSpPr>
        <p:spPr>
          <a:xfrm>
            <a:off x="2160155" y="784242"/>
            <a:ext cx="404971" cy="404971"/>
          </a:xfrm>
          <a:blipFill dpi="0" rotWithShape="1">
            <a:blip r:embed="rId5"/>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40" name="Espace réservé du texte 20">
            <a:extLst>
              <a:ext uri="{FF2B5EF4-FFF2-40B4-BE49-F238E27FC236}">
                <a16:creationId xmlns:a16="http://schemas.microsoft.com/office/drawing/2014/main" id="{7D21F535-07CB-4F12-9692-2D52E9BAB855}"/>
              </a:ext>
            </a:extLst>
          </p:cNvPr>
          <p:cNvSpPr>
            <a:spLocks noGrp="1"/>
          </p:cNvSpPr>
          <p:nvPr>
            <p:ph type="body" sz="quarter" idx="24" hasCustomPrompt="1"/>
          </p:nvPr>
        </p:nvSpPr>
        <p:spPr>
          <a:xfrm>
            <a:off x="2846883" y="784242"/>
            <a:ext cx="404971" cy="404971"/>
          </a:xfrm>
          <a:blipFill dpi="0" rotWithShape="1">
            <a:blip r:embed="rId6"/>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46" name="Espace réservé du texte 20">
            <a:extLst>
              <a:ext uri="{FF2B5EF4-FFF2-40B4-BE49-F238E27FC236}">
                <a16:creationId xmlns:a16="http://schemas.microsoft.com/office/drawing/2014/main" id="{2CAE8F95-4978-4BB9-A233-30CF7E38F250}"/>
              </a:ext>
            </a:extLst>
          </p:cNvPr>
          <p:cNvSpPr>
            <a:spLocks noGrp="1"/>
          </p:cNvSpPr>
          <p:nvPr>
            <p:ph type="body" sz="quarter" idx="25" hasCustomPrompt="1"/>
          </p:nvPr>
        </p:nvSpPr>
        <p:spPr>
          <a:xfrm>
            <a:off x="3533611" y="784242"/>
            <a:ext cx="404971" cy="404971"/>
          </a:xfrm>
          <a:blipFill dpi="0" rotWithShape="1">
            <a:blip r:embed="rId7"/>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48" name="Espace réservé du texte 20">
            <a:extLst>
              <a:ext uri="{FF2B5EF4-FFF2-40B4-BE49-F238E27FC236}">
                <a16:creationId xmlns:a16="http://schemas.microsoft.com/office/drawing/2014/main" id="{32843D99-3332-4945-852D-58333A94F2CD}"/>
              </a:ext>
            </a:extLst>
          </p:cNvPr>
          <p:cNvSpPr>
            <a:spLocks noGrp="1"/>
          </p:cNvSpPr>
          <p:nvPr>
            <p:ph type="body" sz="quarter" idx="26" hasCustomPrompt="1"/>
          </p:nvPr>
        </p:nvSpPr>
        <p:spPr>
          <a:xfrm>
            <a:off x="4220339" y="784242"/>
            <a:ext cx="404971" cy="404971"/>
          </a:xfrm>
          <a:blipFill dpi="0" rotWithShape="1">
            <a:blip r:embed="rId8"/>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49" name="Espace réservé du texte 20">
            <a:extLst>
              <a:ext uri="{FF2B5EF4-FFF2-40B4-BE49-F238E27FC236}">
                <a16:creationId xmlns:a16="http://schemas.microsoft.com/office/drawing/2014/main" id="{FAD2C789-E4AF-4321-B62A-2544E34F9C9D}"/>
              </a:ext>
            </a:extLst>
          </p:cNvPr>
          <p:cNvSpPr>
            <a:spLocks noGrp="1"/>
          </p:cNvSpPr>
          <p:nvPr>
            <p:ph type="body" sz="quarter" idx="27" hasCustomPrompt="1"/>
          </p:nvPr>
        </p:nvSpPr>
        <p:spPr>
          <a:xfrm>
            <a:off x="4873410" y="784242"/>
            <a:ext cx="404971" cy="404971"/>
          </a:xfrm>
          <a:blipFill dpi="0" rotWithShape="1">
            <a:blip r:embed="rId9"/>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50" name="Espace réservé du texte 20">
            <a:extLst>
              <a:ext uri="{FF2B5EF4-FFF2-40B4-BE49-F238E27FC236}">
                <a16:creationId xmlns:a16="http://schemas.microsoft.com/office/drawing/2014/main" id="{2D9C423D-6286-4CC9-B0FE-F876E6E34C9A}"/>
              </a:ext>
            </a:extLst>
          </p:cNvPr>
          <p:cNvSpPr>
            <a:spLocks noGrp="1"/>
          </p:cNvSpPr>
          <p:nvPr>
            <p:ph type="body" sz="quarter" idx="28" hasCustomPrompt="1"/>
          </p:nvPr>
        </p:nvSpPr>
        <p:spPr>
          <a:xfrm>
            <a:off x="5560138" y="784242"/>
            <a:ext cx="404971" cy="404971"/>
          </a:xfrm>
          <a:blipFill dpi="0" rotWithShape="1">
            <a:blip r:embed="rId10"/>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51" name="Espace réservé du texte 20">
            <a:extLst>
              <a:ext uri="{FF2B5EF4-FFF2-40B4-BE49-F238E27FC236}">
                <a16:creationId xmlns:a16="http://schemas.microsoft.com/office/drawing/2014/main" id="{DE7273C8-7414-4298-A443-0D57B93EC280}"/>
              </a:ext>
            </a:extLst>
          </p:cNvPr>
          <p:cNvSpPr>
            <a:spLocks noGrp="1"/>
          </p:cNvSpPr>
          <p:nvPr>
            <p:ph type="body" sz="quarter" idx="29" hasCustomPrompt="1"/>
          </p:nvPr>
        </p:nvSpPr>
        <p:spPr>
          <a:xfrm>
            <a:off x="6246866" y="784242"/>
            <a:ext cx="404971" cy="404971"/>
          </a:xfrm>
          <a:blipFill dpi="0" rotWithShape="1">
            <a:blip r:embed="rId11"/>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52" name="Espace réservé du texte 20">
            <a:extLst>
              <a:ext uri="{FF2B5EF4-FFF2-40B4-BE49-F238E27FC236}">
                <a16:creationId xmlns:a16="http://schemas.microsoft.com/office/drawing/2014/main" id="{C722214B-D3A0-4FEB-BA9B-F0B25E5A5218}"/>
              </a:ext>
            </a:extLst>
          </p:cNvPr>
          <p:cNvSpPr>
            <a:spLocks noGrp="1"/>
          </p:cNvSpPr>
          <p:nvPr>
            <p:ph type="body" sz="quarter" idx="30" hasCustomPrompt="1"/>
          </p:nvPr>
        </p:nvSpPr>
        <p:spPr>
          <a:xfrm>
            <a:off x="6933594" y="784242"/>
            <a:ext cx="404971" cy="404971"/>
          </a:xfrm>
          <a:blipFill dpi="0" rotWithShape="1">
            <a:blip r:embed="rId12"/>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53" name="Espace réservé du texte 20">
            <a:extLst>
              <a:ext uri="{FF2B5EF4-FFF2-40B4-BE49-F238E27FC236}">
                <a16:creationId xmlns:a16="http://schemas.microsoft.com/office/drawing/2014/main" id="{35E8A42B-053C-4423-B24E-CF4DB913B7D6}"/>
              </a:ext>
            </a:extLst>
          </p:cNvPr>
          <p:cNvSpPr>
            <a:spLocks noGrp="1"/>
          </p:cNvSpPr>
          <p:nvPr>
            <p:ph type="body" sz="quarter" idx="31" hasCustomPrompt="1"/>
          </p:nvPr>
        </p:nvSpPr>
        <p:spPr>
          <a:xfrm>
            <a:off x="7620322" y="784242"/>
            <a:ext cx="404971" cy="404971"/>
          </a:xfrm>
          <a:blipFill dpi="0" rotWithShape="1">
            <a:blip r:embed="rId13"/>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54" name="Espace réservé du texte 20">
            <a:extLst>
              <a:ext uri="{FF2B5EF4-FFF2-40B4-BE49-F238E27FC236}">
                <a16:creationId xmlns:a16="http://schemas.microsoft.com/office/drawing/2014/main" id="{F36F005F-7511-412B-B864-38EA3803B7A1}"/>
              </a:ext>
            </a:extLst>
          </p:cNvPr>
          <p:cNvSpPr>
            <a:spLocks noGrp="1"/>
          </p:cNvSpPr>
          <p:nvPr>
            <p:ph type="body" sz="quarter" idx="32" hasCustomPrompt="1"/>
          </p:nvPr>
        </p:nvSpPr>
        <p:spPr>
          <a:xfrm>
            <a:off x="8307050" y="784242"/>
            <a:ext cx="404971" cy="404971"/>
          </a:xfrm>
          <a:blipFill dpi="0" rotWithShape="1">
            <a:blip r:embed="rId14"/>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55" name="Espace réservé du texte 20">
            <a:extLst>
              <a:ext uri="{FF2B5EF4-FFF2-40B4-BE49-F238E27FC236}">
                <a16:creationId xmlns:a16="http://schemas.microsoft.com/office/drawing/2014/main" id="{8A0FD78F-7D3C-49B8-BBF3-13904999B261}"/>
              </a:ext>
            </a:extLst>
          </p:cNvPr>
          <p:cNvSpPr>
            <a:spLocks noGrp="1"/>
          </p:cNvSpPr>
          <p:nvPr>
            <p:ph type="body" sz="quarter" idx="33" hasCustomPrompt="1"/>
          </p:nvPr>
        </p:nvSpPr>
        <p:spPr>
          <a:xfrm>
            <a:off x="8993778" y="784242"/>
            <a:ext cx="404971" cy="404971"/>
          </a:xfrm>
          <a:blipFill dpi="0" rotWithShape="1">
            <a:blip r:embed="rId15"/>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56" name="Espace réservé du texte 20">
            <a:extLst>
              <a:ext uri="{FF2B5EF4-FFF2-40B4-BE49-F238E27FC236}">
                <a16:creationId xmlns:a16="http://schemas.microsoft.com/office/drawing/2014/main" id="{0F949670-2810-4E13-9123-CD9101C83B7E}"/>
              </a:ext>
            </a:extLst>
          </p:cNvPr>
          <p:cNvSpPr>
            <a:spLocks noGrp="1"/>
          </p:cNvSpPr>
          <p:nvPr>
            <p:ph type="body" sz="quarter" idx="34" hasCustomPrompt="1"/>
          </p:nvPr>
        </p:nvSpPr>
        <p:spPr>
          <a:xfrm>
            <a:off x="9680506" y="784242"/>
            <a:ext cx="404971" cy="404971"/>
          </a:xfrm>
          <a:blipFill dpi="0" rotWithShape="1">
            <a:blip r:embed="rId16"/>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57" name="Espace réservé du texte 20">
            <a:extLst>
              <a:ext uri="{FF2B5EF4-FFF2-40B4-BE49-F238E27FC236}">
                <a16:creationId xmlns:a16="http://schemas.microsoft.com/office/drawing/2014/main" id="{E95C4149-8558-4268-B4EA-E948D8BF93E2}"/>
              </a:ext>
            </a:extLst>
          </p:cNvPr>
          <p:cNvSpPr>
            <a:spLocks noGrp="1"/>
          </p:cNvSpPr>
          <p:nvPr>
            <p:ph type="body" sz="quarter" idx="35" hasCustomPrompt="1"/>
          </p:nvPr>
        </p:nvSpPr>
        <p:spPr>
          <a:xfrm>
            <a:off x="1439770" y="1314035"/>
            <a:ext cx="472284" cy="472284"/>
          </a:xfrm>
          <a:blipFill dpi="0" rotWithShape="1">
            <a:blip r:embed="rId17"/>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58" name="Espace réservé du texte 20">
            <a:extLst>
              <a:ext uri="{FF2B5EF4-FFF2-40B4-BE49-F238E27FC236}">
                <a16:creationId xmlns:a16="http://schemas.microsoft.com/office/drawing/2014/main" id="{416523EF-B63F-4495-8C80-EDA56D5DCD96}"/>
              </a:ext>
            </a:extLst>
          </p:cNvPr>
          <p:cNvSpPr>
            <a:spLocks noGrp="1"/>
          </p:cNvSpPr>
          <p:nvPr>
            <p:ph type="body" sz="quarter" idx="36" hasCustomPrompt="1"/>
          </p:nvPr>
        </p:nvSpPr>
        <p:spPr>
          <a:xfrm>
            <a:off x="2126498" y="1314035"/>
            <a:ext cx="472284" cy="472284"/>
          </a:xfrm>
          <a:blipFill dpi="0" rotWithShape="1">
            <a:blip r:embed="rId18"/>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59" name="Espace réservé du texte 20">
            <a:extLst>
              <a:ext uri="{FF2B5EF4-FFF2-40B4-BE49-F238E27FC236}">
                <a16:creationId xmlns:a16="http://schemas.microsoft.com/office/drawing/2014/main" id="{A1832B64-E1D4-4081-A5F2-EE5D3A24FC3F}"/>
              </a:ext>
            </a:extLst>
          </p:cNvPr>
          <p:cNvSpPr>
            <a:spLocks noGrp="1"/>
          </p:cNvSpPr>
          <p:nvPr>
            <p:ph type="body" sz="quarter" idx="37" hasCustomPrompt="1"/>
          </p:nvPr>
        </p:nvSpPr>
        <p:spPr>
          <a:xfrm>
            <a:off x="2813226" y="1314035"/>
            <a:ext cx="472284" cy="472284"/>
          </a:xfrm>
          <a:blipFill dpi="0" rotWithShape="1">
            <a:blip r:embed="rId19"/>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60" name="Espace réservé du texte 20">
            <a:extLst>
              <a:ext uri="{FF2B5EF4-FFF2-40B4-BE49-F238E27FC236}">
                <a16:creationId xmlns:a16="http://schemas.microsoft.com/office/drawing/2014/main" id="{898BBB02-98C4-4F11-BB92-5791E0471CFE}"/>
              </a:ext>
            </a:extLst>
          </p:cNvPr>
          <p:cNvSpPr>
            <a:spLocks noGrp="1"/>
          </p:cNvSpPr>
          <p:nvPr>
            <p:ph type="body" sz="quarter" idx="38" hasCustomPrompt="1"/>
          </p:nvPr>
        </p:nvSpPr>
        <p:spPr>
          <a:xfrm>
            <a:off x="3499954" y="1314035"/>
            <a:ext cx="472284" cy="472284"/>
          </a:xfrm>
          <a:blipFill dpi="0" rotWithShape="1">
            <a:blip r:embed="rId20"/>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61" name="Espace réservé du texte 20">
            <a:extLst>
              <a:ext uri="{FF2B5EF4-FFF2-40B4-BE49-F238E27FC236}">
                <a16:creationId xmlns:a16="http://schemas.microsoft.com/office/drawing/2014/main" id="{EE3B473D-C240-4EA9-B2E6-2F757D7FAF60}"/>
              </a:ext>
            </a:extLst>
          </p:cNvPr>
          <p:cNvSpPr>
            <a:spLocks noGrp="1"/>
          </p:cNvSpPr>
          <p:nvPr>
            <p:ph type="body" sz="quarter" idx="39" hasCustomPrompt="1"/>
          </p:nvPr>
        </p:nvSpPr>
        <p:spPr>
          <a:xfrm>
            <a:off x="4186682" y="1314035"/>
            <a:ext cx="472284" cy="472284"/>
          </a:xfrm>
          <a:blipFill dpi="0" rotWithShape="1">
            <a:blip r:embed="rId21"/>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62" name="Espace réservé du texte 20">
            <a:extLst>
              <a:ext uri="{FF2B5EF4-FFF2-40B4-BE49-F238E27FC236}">
                <a16:creationId xmlns:a16="http://schemas.microsoft.com/office/drawing/2014/main" id="{2409C014-0829-4EFB-BF9D-9637A564681A}"/>
              </a:ext>
            </a:extLst>
          </p:cNvPr>
          <p:cNvSpPr>
            <a:spLocks noGrp="1"/>
          </p:cNvSpPr>
          <p:nvPr>
            <p:ph type="body" sz="quarter" idx="40" hasCustomPrompt="1"/>
          </p:nvPr>
        </p:nvSpPr>
        <p:spPr>
          <a:xfrm>
            <a:off x="4873410" y="1347692"/>
            <a:ext cx="404971" cy="404971"/>
          </a:xfrm>
          <a:blipFill dpi="0" rotWithShape="1">
            <a:blip r:embed="rId22"/>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63" name="Espace réservé du texte 20">
            <a:extLst>
              <a:ext uri="{FF2B5EF4-FFF2-40B4-BE49-F238E27FC236}">
                <a16:creationId xmlns:a16="http://schemas.microsoft.com/office/drawing/2014/main" id="{5AB81B02-D670-49D9-B495-040A4D9C86B0}"/>
              </a:ext>
            </a:extLst>
          </p:cNvPr>
          <p:cNvSpPr>
            <a:spLocks noGrp="1"/>
          </p:cNvSpPr>
          <p:nvPr>
            <p:ph type="body" sz="quarter" idx="41" hasCustomPrompt="1"/>
          </p:nvPr>
        </p:nvSpPr>
        <p:spPr>
          <a:xfrm>
            <a:off x="5560138" y="1347692"/>
            <a:ext cx="404971" cy="404971"/>
          </a:xfrm>
          <a:blipFill dpi="0" rotWithShape="1">
            <a:blip r:embed="rId23"/>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64" name="Espace réservé du texte 20">
            <a:extLst>
              <a:ext uri="{FF2B5EF4-FFF2-40B4-BE49-F238E27FC236}">
                <a16:creationId xmlns:a16="http://schemas.microsoft.com/office/drawing/2014/main" id="{F77AEC1E-842E-473C-B6B6-0A4B39ED6F64}"/>
              </a:ext>
            </a:extLst>
          </p:cNvPr>
          <p:cNvSpPr>
            <a:spLocks noGrp="1"/>
          </p:cNvSpPr>
          <p:nvPr>
            <p:ph type="body" sz="quarter" idx="42" hasCustomPrompt="1"/>
          </p:nvPr>
        </p:nvSpPr>
        <p:spPr>
          <a:xfrm>
            <a:off x="6246866" y="1347692"/>
            <a:ext cx="404971" cy="404971"/>
          </a:xfrm>
          <a:blipFill dpi="0" rotWithShape="1">
            <a:blip r:embed="rId24"/>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65" name="Espace réservé du texte 20">
            <a:extLst>
              <a:ext uri="{FF2B5EF4-FFF2-40B4-BE49-F238E27FC236}">
                <a16:creationId xmlns:a16="http://schemas.microsoft.com/office/drawing/2014/main" id="{AFF8CC86-6622-48FD-944C-D4CF46BA6576}"/>
              </a:ext>
            </a:extLst>
          </p:cNvPr>
          <p:cNvSpPr>
            <a:spLocks noGrp="1"/>
          </p:cNvSpPr>
          <p:nvPr>
            <p:ph type="body" sz="quarter" idx="43" hasCustomPrompt="1"/>
          </p:nvPr>
        </p:nvSpPr>
        <p:spPr>
          <a:xfrm>
            <a:off x="6933594" y="1347692"/>
            <a:ext cx="404971" cy="404971"/>
          </a:xfrm>
          <a:blipFill dpi="0" rotWithShape="1">
            <a:blip r:embed="rId25"/>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66" name="Espace réservé du texte 20">
            <a:extLst>
              <a:ext uri="{FF2B5EF4-FFF2-40B4-BE49-F238E27FC236}">
                <a16:creationId xmlns:a16="http://schemas.microsoft.com/office/drawing/2014/main" id="{9FE25CCE-4BD2-4BA4-A0A3-57E3206928B1}"/>
              </a:ext>
            </a:extLst>
          </p:cNvPr>
          <p:cNvSpPr>
            <a:spLocks noGrp="1"/>
          </p:cNvSpPr>
          <p:nvPr>
            <p:ph type="body" sz="quarter" idx="44" hasCustomPrompt="1"/>
          </p:nvPr>
        </p:nvSpPr>
        <p:spPr>
          <a:xfrm>
            <a:off x="7620322" y="1347692"/>
            <a:ext cx="404971" cy="404971"/>
          </a:xfrm>
          <a:blipFill dpi="0" rotWithShape="1">
            <a:blip r:embed="rId26"/>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67" name="Espace réservé du texte 20">
            <a:extLst>
              <a:ext uri="{FF2B5EF4-FFF2-40B4-BE49-F238E27FC236}">
                <a16:creationId xmlns:a16="http://schemas.microsoft.com/office/drawing/2014/main" id="{43CEE778-F505-48C5-8D45-2A8020A73870}"/>
              </a:ext>
            </a:extLst>
          </p:cNvPr>
          <p:cNvSpPr>
            <a:spLocks noGrp="1"/>
          </p:cNvSpPr>
          <p:nvPr>
            <p:ph type="body" sz="quarter" idx="45" hasCustomPrompt="1"/>
          </p:nvPr>
        </p:nvSpPr>
        <p:spPr>
          <a:xfrm>
            <a:off x="8307050" y="1347692"/>
            <a:ext cx="404971" cy="404971"/>
          </a:xfrm>
          <a:blipFill dpi="0" rotWithShape="1">
            <a:blip r:embed="rId27"/>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68" name="Espace réservé du texte 20">
            <a:extLst>
              <a:ext uri="{FF2B5EF4-FFF2-40B4-BE49-F238E27FC236}">
                <a16:creationId xmlns:a16="http://schemas.microsoft.com/office/drawing/2014/main" id="{F02830DB-DAAD-4145-B4F0-1678048CC547}"/>
              </a:ext>
            </a:extLst>
          </p:cNvPr>
          <p:cNvSpPr>
            <a:spLocks noGrp="1"/>
          </p:cNvSpPr>
          <p:nvPr>
            <p:ph type="body" sz="quarter" idx="46" hasCustomPrompt="1"/>
          </p:nvPr>
        </p:nvSpPr>
        <p:spPr>
          <a:xfrm>
            <a:off x="8993778" y="1347692"/>
            <a:ext cx="404971" cy="404971"/>
          </a:xfrm>
          <a:blipFill dpi="0" rotWithShape="1">
            <a:blip r:embed="rId28"/>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69" name="Espace réservé du texte 20">
            <a:extLst>
              <a:ext uri="{FF2B5EF4-FFF2-40B4-BE49-F238E27FC236}">
                <a16:creationId xmlns:a16="http://schemas.microsoft.com/office/drawing/2014/main" id="{9B49A786-183D-46E2-9EAA-B149DD29DE6D}"/>
              </a:ext>
            </a:extLst>
          </p:cNvPr>
          <p:cNvSpPr>
            <a:spLocks noGrp="1"/>
          </p:cNvSpPr>
          <p:nvPr>
            <p:ph type="body" sz="quarter" idx="47" hasCustomPrompt="1"/>
          </p:nvPr>
        </p:nvSpPr>
        <p:spPr>
          <a:xfrm>
            <a:off x="9680506" y="1347692"/>
            <a:ext cx="404971" cy="404971"/>
          </a:xfrm>
          <a:blipFill dpi="0" rotWithShape="1">
            <a:blip r:embed="rId29"/>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71" name="Espace réservé du texte 20">
            <a:extLst>
              <a:ext uri="{FF2B5EF4-FFF2-40B4-BE49-F238E27FC236}">
                <a16:creationId xmlns:a16="http://schemas.microsoft.com/office/drawing/2014/main" id="{F3485912-9D21-4D7E-A845-F6FA024CC880}"/>
              </a:ext>
            </a:extLst>
          </p:cNvPr>
          <p:cNvSpPr>
            <a:spLocks noGrp="1"/>
          </p:cNvSpPr>
          <p:nvPr>
            <p:ph type="body" sz="quarter" idx="48" hasCustomPrompt="1"/>
          </p:nvPr>
        </p:nvSpPr>
        <p:spPr>
          <a:xfrm>
            <a:off x="766012" y="1895583"/>
            <a:ext cx="446091" cy="446091"/>
          </a:xfrm>
          <a:blipFill dpi="0" rotWithShape="1">
            <a:blip r:embed="rId30"/>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72" name="Espace réservé du texte 20">
            <a:extLst>
              <a:ext uri="{FF2B5EF4-FFF2-40B4-BE49-F238E27FC236}">
                <a16:creationId xmlns:a16="http://schemas.microsoft.com/office/drawing/2014/main" id="{8C620521-522C-4708-9F76-6B6CFCF00FF7}"/>
              </a:ext>
            </a:extLst>
          </p:cNvPr>
          <p:cNvSpPr>
            <a:spLocks noGrp="1"/>
          </p:cNvSpPr>
          <p:nvPr>
            <p:ph type="body" sz="quarter" idx="49" hasCustomPrompt="1"/>
          </p:nvPr>
        </p:nvSpPr>
        <p:spPr>
          <a:xfrm>
            <a:off x="1452867" y="1895583"/>
            <a:ext cx="446091" cy="446091"/>
          </a:xfrm>
          <a:blipFill dpi="0" rotWithShape="1">
            <a:blip r:embed="rId31"/>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73" name="Espace réservé du texte 20">
            <a:extLst>
              <a:ext uri="{FF2B5EF4-FFF2-40B4-BE49-F238E27FC236}">
                <a16:creationId xmlns:a16="http://schemas.microsoft.com/office/drawing/2014/main" id="{7D121594-13EF-4827-8349-7B2572381B3C}"/>
              </a:ext>
            </a:extLst>
          </p:cNvPr>
          <p:cNvSpPr>
            <a:spLocks noGrp="1"/>
          </p:cNvSpPr>
          <p:nvPr>
            <p:ph type="body" sz="quarter" idx="50" hasCustomPrompt="1"/>
          </p:nvPr>
        </p:nvSpPr>
        <p:spPr>
          <a:xfrm>
            <a:off x="2139595" y="1895583"/>
            <a:ext cx="446091" cy="446091"/>
          </a:xfrm>
          <a:blipFill dpi="0" rotWithShape="1">
            <a:blip r:embed="rId32"/>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74" name="Espace réservé du texte 20">
            <a:extLst>
              <a:ext uri="{FF2B5EF4-FFF2-40B4-BE49-F238E27FC236}">
                <a16:creationId xmlns:a16="http://schemas.microsoft.com/office/drawing/2014/main" id="{CB3AC485-74B5-44D7-9654-D368DEBCEB60}"/>
              </a:ext>
            </a:extLst>
          </p:cNvPr>
          <p:cNvSpPr>
            <a:spLocks noGrp="1"/>
          </p:cNvSpPr>
          <p:nvPr>
            <p:ph type="body" sz="quarter" idx="51" hasCustomPrompt="1"/>
          </p:nvPr>
        </p:nvSpPr>
        <p:spPr>
          <a:xfrm>
            <a:off x="2826323" y="1895583"/>
            <a:ext cx="446091" cy="446091"/>
          </a:xfrm>
          <a:blipFill dpi="0" rotWithShape="1">
            <a:blip r:embed="rId33"/>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75" name="Espace réservé du texte 20">
            <a:extLst>
              <a:ext uri="{FF2B5EF4-FFF2-40B4-BE49-F238E27FC236}">
                <a16:creationId xmlns:a16="http://schemas.microsoft.com/office/drawing/2014/main" id="{016C2061-8323-4830-A7A7-D68F2BE5DEB1}"/>
              </a:ext>
            </a:extLst>
          </p:cNvPr>
          <p:cNvSpPr>
            <a:spLocks noGrp="1"/>
          </p:cNvSpPr>
          <p:nvPr>
            <p:ph type="body" sz="quarter" idx="52" hasCustomPrompt="1"/>
          </p:nvPr>
        </p:nvSpPr>
        <p:spPr>
          <a:xfrm>
            <a:off x="3513051" y="1895583"/>
            <a:ext cx="446091" cy="446091"/>
          </a:xfrm>
          <a:blipFill dpi="0" rotWithShape="1">
            <a:blip r:embed="rId34"/>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76" name="Espace réservé du texte 20">
            <a:extLst>
              <a:ext uri="{FF2B5EF4-FFF2-40B4-BE49-F238E27FC236}">
                <a16:creationId xmlns:a16="http://schemas.microsoft.com/office/drawing/2014/main" id="{0A861CFF-0765-4242-87B3-9393D661EFC8}"/>
              </a:ext>
            </a:extLst>
          </p:cNvPr>
          <p:cNvSpPr>
            <a:spLocks noGrp="1"/>
          </p:cNvSpPr>
          <p:nvPr>
            <p:ph type="body" sz="quarter" idx="53" hasCustomPrompt="1"/>
          </p:nvPr>
        </p:nvSpPr>
        <p:spPr>
          <a:xfrm>
            <a:off x="4199779" y="1895583"/>
            <a:ext cx="446091" cy="446091"/>
          </a:xfrm>
          <a:blipFill dpi="0" rotWithShape="1">
            <a:blip r:embed="rId35"/>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77" name="Espace réservé du texte 20">
            <a:extLst>
              <a:ext uri="{FF2B5EF4-FFF2-40B4-BE49-F238E27FC236}">
                <a16:creationId xmlns:a16="http://schemas.microsoft.com/office/drawing/2014/main" id="{536C19DC-3447-4924-BC93-98D76BAEDA96}"/>
              </a:ext>
            </a:extLst>
          </p:cNvPr>
          <p:cNvSpPr>
            <a:spLocks noGrp="1"/>
          </p:cNvSpPr>
          <p:nvPr>
            <p:ph type="body" sz="quarter" idx="54" hasCustomPrompt="1"/>
          </p:nvPr>
        </p:nvSpPr>
        <p:spPr>
          <a:xfrm>
            <a:off x="4839753" y="1882486"/>
            <a:ext cx="472284" cy="472284"/>
          </a:xfrm>
          <a:blipFill dpi="0" rotWithShape="1">
            <a:blip r:embed="rId36"/>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78" name="Espace réservé du texte 20">
            <a:extLst>
              <a:ext uri="{FF2B5EF4-FFF2-40B4-BE49-F238E27FC236}">
                <a16:creationId xmlns:a16="http://schemas.microsoft.com/office/drawing/2014/main" id="{0369490D-871E-4830-A84F-7CBFC2D108DA}"/>
              </a:ext>
            </a:extLst>
          </p:cNvPr>
          <p:cNvSpPr>
            <a:spLocks noGrp="1"/>
          </p:cNvSpPr>
          <p:nvPr>
            <p:ph type="body" sz="quarter" idx="55" hasCustomPrompt="1"/>
          </p:nvPr>
        </p:nvSpPr>
        <p:spPr>
          <a:xfrm>
            <a:off x="5526481" y="1882486"/>
            <a:ext cx="472284" cy="472284"/>
          </a:xfrm>
          <a:blipFill dpi="0" rotWithShape="1">
            <a:blip r:embed="rId37"/>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79" name="Espace réservé du texte 20">
            <a:extLst>
              <a:ext uri="{FF2B5EF4-FFF2-40B4-BE49-F238E27FC236}">
                <a16:creationId xmlns:a16="http://schemas.microsoft.com/office/drawing/2014/main" id="{EEA3CD9F-96A5-4CBD-BF9F-311C5B4661CE}"/>
              </a:ext>
            </a:extLst>
          </p:cNvPr>
          <p:cNvSpPr>
            <a:spLocks noGrp="1"/>
          </p:cNvSpPr>
          <p:nvPr>
            <p:ph type="body" sz="quarter" idx="56" hasCustomPrompt="1"/>
          </p:nvPr>
        </p:nvSpPr>
        <p:spPr>
          <a:xfrm>
            <a:off x="6213209" y="1882486"/>
            <a:ext cx="472284" cy="472284"/>
          </a:xfrm>
          <a:blipFill dpi="0" rotWithShape="1">
            <a:blip r:embed="rId38"/>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80" name="Espace réservé du texte 20">
            <a:extLst>
              <a:ext uri="{FF2B5EF4-FFF2-40B4-BE49-F238E27FC236}">
                <a16:creationId xmlns:a16="http://schemas.microsoft.com/office/drawing/2014/main" id="{7659AC8D-A935-40DF-8E13-9DDE2C0B2F5F}"/>
              </a:ext>
            </a:extLst>
          </p:cNvPr>
          <p:cNvSpPr>
            <a:spLocks noGrp="1"/>
          </p:cNvSpPr>
          <p:nvPr>
            <p:ph type="body" sz="quarter" idx="57" hasCustomPrompt="1"/>
          </p:nvPr>
        </p:nvSpPr>
        <p:spPr>
          <a:xfrm>
            <a:off x="6899937" y="1882486"/>
            <a:ext cx="472284" cy="472284"/>
          </a:xfrm>
          <a:blipFill dpi="0" rotWithShape="1">
            <a:blip r:embed="rId39"/>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81" name="Espace réservé du texte 20">
            <a:extLst>
              <a:ext uri="{FF2B5EF4-FFF2-40B4-BE49-F238E27FC236}">
                <a16:creationId xmlns:a16="http://schemas.microsoft.com/office/drawing/2014/main" id="{F30DE4EC-8B32-4636-8F17-2BE12ED97AA2}"/>
              </a:ext>
            </a:extLst>
          </p:cNvPr>
          <p:cNvSpPr>
            <a:spLocks noGrp="1"/>
          </p:cNvSpPr>
          <p:nvPr>
            <p:ph type="body" sz="quarter" idx="58" hasCustomPrompt="1"/>
          </p:nvPr>
        </p:nvSpPr>
        <p:spPr>
          <a:xfrm>
            <a:off x="7586665" y="1882486"/>
            <a:ext cx="472284" cy="472284"/>
          </a:xfrm>
          <a:blipFill dpi="0" rotWithShape="1">
            <a:blip r:embed="rId40"/>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82" name="Espace réservé du texte 20">
            <a:extLst>
              <a:ext uri="{FF2B5EF4-FFF2-40B4-BE49-F238E27FC236}">
                <a16:creationId xmlns:a16="http://schemas.microsoft.com/office/drawing/2014/main" id="{C29BF99C-93A0-4579-BF60-9FAB1D313D4F}"/>
              </a:ext>
            </a:extLst>
          </p:cNvPr>
          <p:cNvSpPr>
            <a:spLocks noGrp="1"/>
          </p:cNvSpPr>
          <p:nvPr>
            <p:ph type="body" sz="quarter" idx="59" hasCustomPrompt="1"/>
          </p:nvPr>
        </p:nvSpPr>
        <p:spPr>
          <a:xfrm>
            <a:off x="8273393" y="1882486"/>
            <a:ext cx="472284" cy="472284"/>
          </a:xfrm>
          <a:blipFill dpi="0" rotWithShape="1">
            <a:blip r:embed="rId41"/>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83" name="Espace réservé du texte 20">
            <a:extLst>
              <a:ext uri="{FF2B5EF4-FFF2-40B4-BE49-F238E27FC236}">
                <a16:creationId xmlns:a16="http://schemas.microsoft.com/office/drawing/2014/main" id="{8EEC64F9-2675-4119-B2EF-C9FF8F6E3F86}"/>
              </a:ext>
            </a:extLst>
          </p:cNvPr>
          <p:cNvSpPr>
            <a:spLocks noGrp="1"/>
          </p:cNvSpPr>
          <p:nvPr>
            <p:ph type="body" sz="quarter" idx="60" hasCustomPrompt="1"/>
          </p:nvPr>
        </p:nvSpPr>
        <p:spPr>
          <a:xfrm>
            <a:off x="8960121" y="1882486"/>
            <a:ext cx="472284" cy="472284"/>
          </a:xfrm>
          <a:blipFill dpi="0" rotWithShape="1">
            <a:blip r:embed="rId42"/>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84" name="Espace réservé du texte 20">
            <a:extLst>
              <a:ext uri="{FF2B5EF4-FFF2-40B4-BE49-F238E27FC236}">
                <a16:creationId xmlns:a16="http://schemas.microsoft.com/office/drawing/2014/main" id="{BEB57B80-025D-406B-984D-8390EC3B62B6}"/>
              </a:ext>
            </a:extLst>
          </p:cNvPr>
          <p:cNvSpPr>
            <a:spLocks noGrp="1"/>
          </p:cNvSpPr>
          <p:nvPr>
            <p:ph type="body" sz="quarter" idx="61" hasCustomPrompt="1"/>
          </p:nvPr>
        </p:nvSpPr>
        <p:spPr>
          <a:xfrm>
            <a:off x="9646849" y="1882486"/>
            <a:ext cx="472284" cy="472284"/>
          </a:xfrm>
          <a:blipFill dpi="0" rotWithShape="1">
            <a:blip r:embed="rId43"/>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85" name="Espace réservé du texte 20">
            <a:extLst>
              <a:ext uri="{FF2B5EF4-FFF2-40B4-BE49-F238E27FC236}">
                <a16:creationId xmlns:a16="http://schemas.microsoft.com/office/drawing/2014/main" id="{4F37679E-7ED2-49BA-A52A-B0C6D04781B0}"/>
              </a:ext>
            </a:extLst>
          </p:cNvPr>
          <p:cNvSpPr>
            <a:spLocks noGrp="1"/>
          </p:cNvSpPr>
          <p:nvPr>
            <p:ph type="body" sz="quarter" idx="62" hasCustomPrompt="1"/>
          </p:nvPr>
        </p:nvSpPr>
        <p:spPr>
          <a:xfrm>
            <a:off x="786572" y="2518123"/>
            <a:ext cx="404971" cy="404971"/>
          </a:xfrm>
          <a:blipFill dpi="0" rotWithShape="1">
            <a:blip r:embed="rId44"/>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86" name="Espace réservé du texte 20">
            <a:extLst>
              <a:ext uri="{FF2B5EF4-FFF2-40B4-BE49-F238E27FC236}">
                <a16:creationId xmlns:a16="http://schemas.microsoft.com/office/drawing/2014/main" id="{F820795D-8531-4EFC-A283-6E372F9D7A0B}"/>
              </a:ext>
            </a:extLst>
          </p:cNvPr>
          <p:cNvSpPr>
            <a:spLocks noGrp="1"/>
          </p:cNvSpPr>
          <p:nvPr>
            <p:ph type="body" sz="quarter" idx="63" hasCustomPrompt="1"/>
          </p:nvPr>
        </p:nvSpPr>
        <p:spPr>
          <a:xfrm>
            <a:off x="1473427" y="2518123"/>
            <a:ext cx="404971" cy="404971"/>
          </a:xfrm>
          <a:blipFill dpi="0" rotWithShape="1">
            <a:blip r:embed="rId45"/>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87" name="Espace réservé du texte 20">
            <a:extLst>
              <a:ext uri="{FF2B5EF4-FFF2-40B4-BE49-F238E27FC236}">
                <a16:creationId xmlns:a16="http://schemas.microsoft.com/office/drawing/2014/main" id="{6C6D65FF-4CDA-4DDF-A8AC-A202F1D64A86}"/>
              </a:ext>
            </a:extLst>
          </p:cNvPr>
          <p:cNvSpPr>
            <a:spLocks noGrp="1"/>
          </p:cNvSpPr>
          <p:nvPr>
            <p:ph type="body" sz="quarter" idx="64" hasCustomPrompt="1"/>
          </p:nvPr>
        </p:nvSpPr>
        <p:spPr>
          <a:xfrm>
            <a:off x="2160155" y="2518123"/>
            <a:ext cx="404971" cy="404971"/>
          </a:xfrm>
          <a:blipFill dpi="0" rotWithShape="1">
            <a:blip r:embed="rId46"/>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88" name="Espace réservé du texte 20">
            <a:extLst>
              <a:ext uri="{FF2B5EF4-FFF2-40B4-BE49-F238E27FC236}">
                <a16:creationId xmlns:a16="http://schemas.microsoft.com/office/drawing/2014/main" id="{800CA9A3-E468-4E78-BA30-D8CC971D68CD}"/>
              </a:ext>
            </a:extLst>
          </p:cNvPr>
          <p:cNvSpPr>
            <a:spLocks noGrp="1"/>
          </p:cNvSpPr>
          <p:nvPr>
            <p:ph type="body" sz="quarter" idx="65" hasCustomPrompt="1"/>
          </p:nvPr>
        </p:nvSpPr>
        <p:spPr>
          <a:xfrm>
            <a:off x="2846883" y="2518123"/>
            <a:ext cx="404971" cy="404971"/>
          </a:xfrm>
          <a:blipFill dpi="0" rotWithShape="1">
            <a:blip r:embed="rId47"/>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89" name="Espace réservé du texte 20">
            <a:extLst>
              <a:ext uri="{FF2B5EF4-FFF2-40B4-BE49-F238E27FC236}">
                <a16:creationId xmlns:a16="http://schemas.microsoft.com/office/drawing/2014/main" id="{5454E808-A2D2-4F98-BD26-2BC6EFA4E0AC}"/>
              </a:ext>
            </a:extLst>
          </p:cNvPr>
          <p:cNvSpPr>
            <a:spLocks noGrp="1"/>
          </p:cNvSpPr>
          <p:nvPr>
            <p:ph type="body" sz="quarter" idx="66" hasCustomPrompt="1"/>
          </p:nvPr>
        </p:nvSpPr>
        <p:spPr>
          <a:xfrm>
            <a:off x="3533611" y="2518123"/>
            <a:ext cx="404971" cy="404971"/>
          </a:xfrm>
          <a:blipFill dpi="0" rotWithShape="1">
            <a:blip r:embed="rId48"/>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90" name="Espace réservé du texte 20">
            <a:extLst>
              <a:ext uri="{FF2B5EF4-FFF2-40B4-BE49-F238E27FC236}">
                <a16:creationId xmlns:a16="http://schemas.microsoft.com/office/drawing/2014/main" id="{A9F88914-165A-4EC9-81F6-200EFF76BF8C}"/>
              </a:ext>
            </a:extLst>
          </p:cNvPr>
          <p:cNvSpPr>
            <a:spLocks noGrp="1"/>
          </p:cNvSpPr>
          <p:nvPr>
            <p:ph type="body" sz="quarter" idx="67" hasCustomPrompt="1"/>
          </p:nvPr>
        </p:nvSpPr>
        <p:spPr>
          <a:xfrm>
            <a:off x="4220339" y="2518123"/>
            <a:ext cx="404971" cy="404971"/>
          </a:xfrm>
          <a:blipFill dpi="0" rotWithShape="1">
            <a:blip r:embed="rId49"/>
            <a:srcRect/>
            <a:stretch>
              <a:fillRect/>
            </a:stretch>
          </a:blipFill>
        </p:spPr>
        <p:txBody>
          <a:bodyPr lIns="54000" tIns="144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91" name="Espace réservé du texte 20">
            <a:extLst>
              <a:ext uri="{FF2B5EF4-FFF2-40B4-BE49-F238E27FC236}">
                <a16:creationId xmlns:a16="http://schemas.microsoft.com/office/drawing/2014/main" id="{2188753D-01CE-44AA-A425-329ED76D2D80}"/>
              </a:ext>
            </a:extLst>
          </p:cNvPr>
          <p:cNvSpPr>
            <a:spLocks noGrp="1"/>
          </p:cNvSpPr>
          <p:nvPr>
            <p:ph type="body" sz="quarter" idx="68" hasCustomPrompt="1"/>
          </p:nvPr>
        </p:nvSpPr>
        <p:spPr>
          <a:xfrm>
            <a:off x="4839753" y="2484466"/>
            <a:ext cx="472284" cy="472284"/>
          </a:xfrm>
          <a:blipFill dpi="0" rotWithShape="1">
            <a:blip r:embed="rId50"/>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92" name="Espace réservé du texte 20">
            <a:extLst>
              <a:ext uri="{FF2B5EF4-FFF2-40B4-BE49-F238E27FC236}">
                <a16:creationId xmlns:a16="http://schemas.microsoft.com/office/drawing/2014/main" id="{77E057D8-155E-4383-B1E2-087061F18045}"/>
              </a:ext>
            </a:extLst>
          </p:cNvPr>
          <p:cNvSpPr>
            <a:spLocks noGrp="1"/>
          </p:cNvSpPr>
          <p:nvPr>
            <p:ph type="body" sz="quarter" idx="69" hasCustomPrompt="1"/>
          </p:nvPr>
        </p:nvSpPr>
        <p:spPr>
          <a:xfrm>
            <a:off x="5526481" y="2484466"/>
            <a:ext cx="472284" cy="472284"/>
          </a:xfrm>
          <a:blipFill dpi="0" rotWithShape="1">
            <a:blip r:embed="rId51"/>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93" name="Espace réservé du texte 20">
            <a:extLst>
              <a:ext uri="{FF2B5EF4-FFF2-40B4-BE49-F238E27FC236}">
                <a16:creationId xmlns:a16="http://schemas.microsoft.com/office/drawing/2014/main" id="{D7153493-9AA2-4E50-AEF5-4936EFB5C4DF}"/>
              </a:ext>
            </a:extLst>
          </p:cNvPr>
          <p:cNvSpPr>
            <a:spLocks noGrp="1"/>
          </p:cNvSpPr>
          <p:nvPr>
            <p:ph type="body" sz="quarter" idx="70" hasCustomPrompt="1"/>
          </p:nvPr>
        </p:nvSpPr>
        <p:spPr>
          <a:xfrm>
            <a:off x="6213209" y="2484466"/>
            <a:ext cx="472284" cy="472284"/>
          </a:xfrm>
          <a:blipFill dpi="0" rotWithShape="1">
            <a:blip r:embed="rId52"/>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94" name="Espace réservé du texte 20">
            <a:extLst>
              <a:ext uri="{FF2B5EF4-FFF2-40B4-BE49-F238E27FC236}">
                <a16:creationId xmlns:a16="http://schemas.microsoft.com/office/drawing/2014/main" id="{37C83D2E-49F8-4A59-ADB6-5C746A288DBE}"/>
              </a:ext>
            </a:extLst>
          </p:cNvPr>
          <p:cNvSpPr>
            <a:spLocks noGrp="1"/>
          </p:cNvSpPr>
          <p:nvPr>
            <p:ph type="body" sz="quarter" idx="71" hasCustomPrompt="1"/>
          </p:nvPr>
        </p:nvSpPr>
        <p:spPr>
          <a:xfrm>
            <a:off x="6899937" y="2484466"/>
            <a:ext cx="472284" cy="472284"/>
          </a:xfrm>
          <a:blipFill dpi="0" rotWithShape="1">
            <a:blip r:embed="rId53"/>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95" name="Espace réservé du texte 20">
            <a:extLst>
              <a:ext uri="{FF2B5EF4-FFF2-40B4-BE49-F238E27FC236}">
                <a16:creationId xmlns:a16="http://schemas.microsoft.com/office/drawing/2014/main" id="{1A331279-8237-47E6-82E5-174477FF27E1}"/>
              </a:ext>
            </a:extLst>
          </p:cNvPr>
          <p:cNvSpPr>
            <a:spLocks noGrp="1"/>
          </p:cNvSpPr>
          <p:nvPr>
            <p:ph type="body" sz="quarter" idx="72" hasCustomPrompt="1"/>
          </p:nvPr>
        </p:nvSpPr>
        <p:spPr>
          <a:xfrm>
            <a:off x="7586665" y="2484466"/>
            <a:ext cx="472284" cy="472284"/>
          </a:xfrm>
          <a:blipFill dpi="0" rotWithShape="1">
            <a:blip r:embed="rId54"/>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96" name="Espace réservé du texte 20">
            <a:extLst>
              <a:ext uri="{FF2B5EF4-FFF2-40B4-BE49-F238E27FC236}">
                <a16:creationId xmlns:a16="http://schemas.microsoft.com/office/drawing/2014/main" id="{7FE1C2AD-68D9-4A73-B646-119ABC8B50F8}"/>
              </a:ext>
            </a:extLst>
          </p:cNvPr>
          <p:cNvSpPr>
            <a:spLocks noGrp="1"/>
          </p:cNvSpPr>
          <p:nvPr>
            <p:ph type="body" sz="quarter" idx="73" hasCustomPrompt="1"/>
          </p:nvPr>
        </p:nvSpPr>
        <p:spPr>
          <a:xfrm>
            <a:off x="8273393" y="2484466"/>
            <a:ext cx="472284" cy="472284"/>
          </a:xfrm>
          <a:blipFill dpi="0" rotWithShape="1">
            <a:blip r:embed="rId55"/>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97" name="Espace réservé du texte 20">
            <a:extLst>
              <a:ext uri="{FF2B5EF4-FFF2-40B4-BE49-F238E27FC236}">
                <a16:creationId xmlns:a16="http://schemas.microsoft.com/office/drawing/2014/main" id="{63134F20-BCA8-4BCA-96DF-C9D385963176}"/>
              </a:ext>
            </a:extLst>
          </p:cNvPr>
          <p:cNvSpPr>
            <a:spLocks noGrp="1"/>
          </p:cNvSpPr>
          <p:nvPr>
            <p:ph type="body" sz="quarter" idx="74" hasCustomPrompt="1"/>
          </p:nvPr>
        </p:nvSpPr>
        <p:spPr>
          <a:xfrm>
            <a:off x="8960121" y="2484466"/>
            <a:ext cx="472284" cy="472284"/>
          </a:xfrm>
          <a:blipFill dpi="0" rotWithShape="1">
            <a:blip r:embed="rId56"/>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98" name="Espace réservé du texte 20">
            <a:extLst>
              <a:ext uri="{FF2B5EF4-FFF2-40B4-BE49-F238E27FC236}">
                <a16:creationId xmlns:a16="http://schemas.microsoft.com/office/drawing/2014/main" id="{16F186F6-8080-41A7-BE07-700D391CC5DA}"/>
              </a:ext>
            </a:extLst>
          </p:cNvPr>
          <p:cNvSpPr>
            <a:spLocks noGrp="1"/>
          </p:cNvSpPr>
          <p:nvPr>
            <p:ph type="body" sz="quarter" idx="75" hasCustomPrompt="1"/>
          </p:nvPr>
        </p:nvSpPr>
        <p:spPr>
          <a:xfrm>
            <a:off x="9646849" y="2484466"/>
            <a:ext cx="472284" cy="472284"/>
          </a:xfrm>
          <a:blipFill dpi="0" rotWithShape="1">
            <a:blip r:embed="rId57"/>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99" name="Espace réservé du texte 20">
            <a:extLst>
              <a:ext uri="{FF2B5EF4-FFF2-40B4-BE49-F238E27FC236}">
                <a16:creationId xmlns:a16="http://schemas.microsoft.com/office/drawing/2014/main" id="{6D48B695-7C9F-40D8-994F-EB3E1D113D8E}"/>
              </a:ext>
            </a:extLst>
          </p:cNvPr>
          <p:cNvSpPr>
            <a:spLocks noGrp="1"/>
          </p:cNvSpPr>
          <p:nvPr>
            <p:ph type="body" sz="quarter" idx="76" hasCustomPrompt="1"/>
          </p:nvPr>
        </p:nvSpPr>
        <p:spPr>
          <a:xfrm>
            <a:off x="752915" y="3048799"/>
            <a:ext cx="472284" cy="472284"/>
          </a:xfrm>
          <a:blipFill dpi="0" rotWithShape="1">
            <a:blip r:embed="rId58"/>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00" name="Espace réservé du texte 20">
            <a:extLst>
              <a:ext uri="{FF2B5EF4-FFF2-40B4-BE49-F238E27FC236}">
                <a16:creationId xmlns:a16="http://schemas.microsoft.com/office/drawing/2014/main" id="{1A4FF770-45AD-4681-974A-6EFA3A6768B5}"/>
              </a:ext>
            </a:extLst>
          </p:cNvPr>
          <p:cNvSpPr>
            <a:spLocks noGrp="1"/>
          </p:cNvSpPr>
          <p:nvPr>
            <p:ph type="body" sz="quarter" idx="77" hasCustomPrompt="1"/>
          </p:nvPr>
        </p:nvSpPr>
        <p:spPr>
          <a:xfrm>
            <a:off x="1439770" y="3048799"/>
            <a:ext cx="472284" cy="472284"/>
          </a:xfrm>
          <a:blipFill dpi="0" rotWithShape="1">
            <a:blip r:embed="rId59"/>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01" name="Espace réservé du texte 20">
            <a:extLst>
              <a:ext uri="{FF2B5EF4-FFF2-40B4-BE49-F238E27FC236}">
                <a16:creationId xmlns:a16="http://schemas.microsoft.com/office/drawing/2014/main" id="{9C4C869C-8D51-4277-B878-0A69043CEF8B}"/>
              </a:ext>
            </a:extLst>
          </p:cNvPr>
          <p:cNvSpPr>
            <a:spLocks noGrp="1"/>
          </p:cNvSpPr>
          <p:nvPr>
            <p:ph type="body" sz="quarter" idx="78" hasCustomPrompt="1"/>
          </p:nvPr>
        </p:nvSpPr>
        <p:spPr>
          <a:xfrm>
            <a:off x="2126498" y="3048799"/>
            <a:ext cx="472284" cy="472284"/>
          </a:xfrm>
          <a:blipFill dpi="0" rotWithShape="1">
            <a:blip r:embed="rId60"/>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02" name="Espace réservé du texte 20">
            <a:extLst>
              <a:ext uri="{FF2B5EF4-FFF2-40B4-BE49-F238E27FC236}">
                <a16:creationId xmlns:a16="http://schemas.microsoft.com/office/drawing/2014/main" id="{B03DF41E-AA76-48F0-BE97-2E99FE08E0EB}"/>
              </a:ext>
            </a:extLst>
          </p:cNvPr>
          <p:cNvSpPr>
            <a:spLocks noGrp="1"/>
          </p:cNvSpPr>
          <p:nvPr>
            <p:ph type="body" sz="quarter" idx="79" hasCustomPrompt="1"/>
          </p:nvPr>
        </p:nvSpPr>
        <p:spPr>
          <a:xfrm>
            <a:off x="2813226" y="3048799"/>
            <a:ext cx="472284" cy="472284"/>
          </a:xfrm>
          <a:blipFill dpi="0" rotWithShape="1">
            <a:blip r:embed="rId61"/>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03" name="Espace réservé du texte 20">
            <a:extLst>
              <a:ext uri="{FF2B5EF4-FFF2-40B4-BE49-F238E27FC236}">
                <a16:creationId xmlns:a16="http://schemas.microsoft.com/office/drawing/2014/main" id="{ECCC1E60-DBE8-4505-A1A5-FE7A96BE9FA9}"/>
              </a:ext>
            </a:extLst>
          </p:cNvPr>
          <p:cNvSpPr>
            <a:spLocks noGrp="1"/>
          </p:cNvSpPr>
          <p:nvPr>
            <p:ph type="body" sz="quarter" idx="80" hasCustomPrompt="1"/>
          </p:nvPr>
        </p:nvSpPr>
        <p:spPr>
          <a:xfrm>
            <a:off x="3499954" y="3048799"/>
            <a:ext cx="472284" cy="472284"/>
          </a:xfrm>
          <a:blipFill dpi="0" rotWithShape="1">
            <a:blip r:embed="rId62"/>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04" name="Espace réservé du texte 20">
            <a:extLst>
              <a:ext uri="{FF2B5EF4-FFF2-40B4-BE49-F238E27FC236}">
                <a16:creationId xmlns:a16="http://schemas.microsoft.com/office/drawing/2014/main" id="{2C7EFE52-4465-4BDD-A3AD-30CFDFC1A7FD}"/>
              </a:ext>
            </a:extLst>
          </p:cNvPr>
          <p:cNvSpPr>
            <a:spLocks noGrp="1"/>
          </p:cNvSpPr>
          <p:nvPr>
            <p:ph type="body" sz="quarter" idx="81" hasCustomPrompt="1"/>
          </p:nvPr>
        </p:nvSpPr>
        <p:spPr>
          <a:xfrm>
            <a:off x="4186682" y="3048799"/>
            <a:ext cx="472284" cy="472284"/>
          </a:xfrm>
          <a:blipFill dpi="0" rotWithShape="1">
            <a:blip r:embed="rId63"/>
            <a:srcRect/>
            <a:stretch>
              <a:fillRect/>
            </a:stretch>
          </a:blipFill>
        </p:spPr>
        <p:txBody>
          <a:bodyPr lIns="0" tIns="72000" r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05" name="Espace réservé du texte 20">
            <a:extLst>
              <a:ext uri="{FF2B5EF4-FFF2-40B4-BE49-F238E27FC236}">
                <a16:creationId xmlns:a16="http://schemas.microsoft.com/office/drawing/2014/main" id="{63097CEA-102E-49D6-951B-97B8C1AF0CF2}"/>
              </a:ext>
            </a:extLst>
          </p:cNvPr>
          <p:cNvSpPr>
            <a:spLocks noGrp="1"/>
          </p:cNvSpPr>
          <p:nvPr>
            <p:ph type="body" sz="quarter" idx="82" hasCustomPrompt="1"/>
          </p:nvPr>
        </p:nvSpPr>
        <p:spPr>
          <a:xfrm>
            <a:off x="4852850" y="3061896"/>
            <a:ext cx="446091" cy="446091"/>
          </a:xfrm>
          <a:blipFill dpi="0" rotWithShape="1">
            <a:blip r:embed="rId64"/>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06" name="Espace réservé du texte 20">
            <a:extLst>
              <a:ext uri="{FF2B5EF4-FFF2-40B4-BE49-F238E27FC236}">
                <a16:creationId xmlns:a16="http://schemas.microsoft.com/office/drawing/2014/main" id="{1D99E469-BC9C-4ACE-BFB1-B228B0F5793E}"/>
              </a:ext>
            </a:extLst>
          </p:cNvPr>
          <p:cNvSpPr>
            <a:spLocks noGrp="1"/>
          </p:cNvSpPr>
          <p:nvPr>
            <p:ph type="body" sz="quarter" idx="83" hasCustomPrompt="1"/>
          </p:nvPr>
        </p:nvSpPr>
        <p:spPr>
          <a:xfrm>
            <a:off x="5539578" y="3061896"/>
            <a:ext cx="446091" cy="446091"/>
          </a:xfrm>
          <a:blipFill dpi="0" rotWithShape="1">
            <a:blip r:embed="rId65"/>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07" name="Espace réservé du texte 20">
            <a:extLst>
              <a:ext uri="{FF2B5EF4-FFF2-40B4-BE49-F238E27FC236}">
                <a16:creationId xmlns:a16="http://schemas.microsoft.com/office/drawing/2014/main" id="{40078094-60B3-4E3F-9D42-E362D4A2738D}"/>
              </a:ext>
            </a:extLst>
          </p:cNvPr>
          <p:cNvSpPr>
            <a:spLocks noGrp="1"/>
          </p:cNvSpPr>
          <p:nvPr>
            <p:ph type="body" sz="quarter" idx="84" hasCustomPrompt="1"/>
          </p:nvPr>
        </p:nvSpPr>
        <p:spPr>
          <a:xfrm>
            <a:off x="6226306" y="3061896"/>
            <a:ext cx="446091" cy="446091"/>
          </a:xfrm>
          <a:blipFill dpi="0" rotWithShape="1">
            <a:blip r:embed="rId66"/>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08" name="Espace réservé du texte 20">
            <a:extLst>
              <a:ext uri="{FF2B5EF4-FFF2-40B4-BE49-F238E27FC236}">
                <a16:creationId xmlns:a16="http://schemas.microsoft.com/office/drawing/2014/main" id="{920DC660-DC93-46BD-9487-628E1853F616}"/>
              </a:ext>
            </a:extLst>
          </p:cNvPr>
          <p:cNvSpPr>
            <a:spLocks noGrp="1"/>
          </p:cNvSpPr>
          <p:nvPr>
            <p:ph type="body" sz="quarter" idx="85" hasCustomPrompt="1"/>
          </p:nvPr>
        </p:nvSpPr>
        <p:spPr>
          <a:xfrm>
            <a:off x="6913034" y="3061896"/>
            <a:ext cx="446091" cy="446091"/>
          </a:xfrm>
          <a:blipFill dpi="0" rotWithShape="1">
            <a:blip r:embed="rId67"/>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09" name="Espace réservé du texte 20">
            <a:extLst>
              <a:ext uri="{FF2B5EF4-FFF2-40B4-BE49-F238E27FC236}">
                <a16:creationId xmlns:a16="http://schemas.microsoft.com/office/drawing/2014/main" id="{2AE02156-9CE7-4980-844B-A9EE6B4B7E42}"/>
              </a:ext>
            </a:extLst>
          </p:cNvPr>
          <p:cNvSpPr>
            <a:spLocks noGrp="1"/>
          </p:cNvSpPr>
          <p:nvPr>
            <p:ph type="body" sz="quarter" idx="86" hasCustomPrompt="1"/>
          </p:nvPr>
        </p:nvSpPr>
        <p:spPr>
          <a:xfrm>
            <a:off x="7599762" y="3061896"/>
            <a:ext cx="446091" cy="446091"/>
          </a:xfrm>
          <a:blipFill dpi="0" rotWithShape="1">
            <a:blip r:embed="rId68"/>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10" name="Espace réservé du texte 20">
            <a:extLst>
              <a:ext uri="{FF2B5EF4-FFF2-40B4-BE49-F238E27FC236}">
                <a16:creationId xmlns:a16="http://schemas.microsoft.com/office/drawing/2014/main" id="{527B845E-F96F-419E-90FD-B20E1012D5A6}"/>
              </a:ext>
            </a:extLst>
          </p:cNvPr>
          <p:cNvSpPr>
            <a:spLocks noGrp="1"/>
          </p:cNvSpPr>
          <p:nvPr>
            <p:ph type="body" sz="quarter" idx="87" hasCustomPrompt="1"/>
          </p:nvPr>
        </p:nvSpPr>
        <p:spPr>
          <a:xfrm>
            <a:off x="8286490" y="3061896"/>
            <a:ext cx="446091" cy="446091"/>
          </a:xfrm>
          <a:blipFill dpi="0" rotWithShape="1">
            <a:blip r:embed="rId69"/>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11" name="Espace réservé du texte 20">
            <a:extLst>
              <a:ext uri="{FF2B5EF4-FFF2-40B4-BE49-F238E27FC236}">
                <a16:creationId xmlns:a16="http://schemas.microsoft.com/office/drawing/2014/main" id="{C8180DB0-3F3F-40E1-A848-8E698CF91635}"/>
              </a:ext>
            </a:extLst>
          </p:cNvPr>
          <p:cNvSpPr>
            <a:spLocks noGrp="1"/>
          </p:cNvSpPr>
          <p:nvPr>
            <p:ph type="body" sz="quarter" idx="88" hasCustomPrompt="1"/>
          </p:nvPr>
        </p:nvSpPr>
        <p:spPr>
          <a:xfrm>
            <a:off x="8973218" y="3061896"/>
            <a:ext cx="446091" cy="446091"/>
          </a:xfrm>
          <a:blipFill dpi="0" rotWithShape="1">
            <a:blip r:embed="rId70"/>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12" name="Espace réservé du texte 20">
            <a:extLst>
              <a:ext uri="{FF2B5EF4-FFF2-40B4-BE49-F238E27FC236}">
                <a16:creationId xmlns:a16="http://schemas.microsoft.com/office/drawing/2014/main" id="{290D73D0-474C-43C4-AF49-2F5A8E8D1C45}"/>
              </a:ext>
            </a:extLst>
          </p:cNvPr>
          <p:cNvSpPr>
            <a:spLocks noGrp="1"/>
          </p:cNvSpPr>
          <p:nvPr>
            <p:ph type="body" sz="quarter" idx="89" hasCustomPrompt="1"/>
          </p:nvPr>
        </p:nvSpPr>
        <p:spPr>
          <a:xfrm>
            <a:off x="9659946" y="3061896"/>
            <a:ext cx="446091" cy="446091"/>
          </a:xfrm>
          <a:blipFill dpi="0" rotWithShape="1">
            <a:blip r:embed="rId71"/>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13" name="Espace réservé du texte 20">
            <a:extLst>
              <a:ext uri="{FF2B5EF4-FFF2-40B4-BE49-F238E27FC236}">
                <a16:creationId xmlns:a16="http://schemas.microsoft.com/office/drawing/2014/main" id="{5D1E3C26-4B03-4BCD-97FD-96C752F638A0}"/>
              </a:ext>
            </a:extLst>
          </p:cNvPr>
          <p:cNvSpPr>
            <a:spLocks noGrp="1"/>
          </p:cNvSpPr>
          <p:nvPr>
            <p:ph type="body" sz="quarter" idx="90" hasCustomPrompt="1"/>
          </p:nvPr>
        </p:nvSpPr>
        <p:spPr>
          <a:xfrm>
            <a:off x="766012" y="3648183"/>
            <a:ext cx="446091" cy="446091"/>
          </a:xfrm>
          <a:blipFill dpi="0" rotWithShape="1">
            <a:blip r:embed="rId72"/>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14" name="Espace réservé du texte 20">
            <a:extLst>
              <a:ext uri="{FF2B5EF4-FFF2-40B4-BE49-F238E27FC236}">
                <a16:creationId xmlns:a16="http://schemas.microsoft.com/office/drawing/2014/main" id="{C384808B-6A08-4ACB-AC99-E4C6C52E9A51}"/>
              </a:ext>
            </a:extLst>
          </p:cNvPr>
          <p:cNvSpPr>
            <a:spLocks noGrp="1"/>
          </p:cNvSpPr>
          <p:nvPr>
            <p:ph type="body" sz="quarter" idx="91" hasCustomPrompt="1"/>
          </p:nvPr>
        </p:nvSpPr>
        <p:spPr>
          <a:xfrm>
            <a:off x="1452867" y="3648183"/>
            <a:ext cx="446091" cy="446091"/>
          </a:xfrm>
          <a:blipFill dpi="0" rotWithShape="1">
            <a:blip r:embed="rId73"/>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15" name="Espace réservé du texte 20">
            <a:extLst>
              <a:ext uri="{FF2B5EF4-FFF2-40B4-BE49-F238E27FC236}">
                <a16:creationId xmlns:a16="http://schemas.microsoft.com/office/drawing/2014/main" id="{23498110-61FA-4C4D-8208-CEDC6C9CDA91}"/>
              </a:ext>
            </a:extLst>
          </p:cNvPr>
          <p:cNvSpPr>
            <a:spLocks noGrp="1"/>
          </p:cNvSpPr>
          <p:nvPr>
            <p:ph type="body" sz="quarter" idx="92" hasCustomPrompt="1"/>
          </p:nvPr>
        </p:nvSpPr>
        <p:spPr>
          <a:xfrm>
            <a:off x="2139595" y="3648183"/>
            <a:ext cx="446091" cy="446091"/>
          </a:xfrm>
          <a:blipFill dpi="0" rotWithShape="1">
            <a:blip r:embed="rId74"/>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16" name="Espace réservé du texte 20">
            <a:extLst>
              <a:ext uri="{FF2B5EF4-FFF2-40B4-BE49-F238E27FC236}">
                <a16:creationId xmlns:a16="http://schemas.microsoft.com/office/drawing/2014/main" id="{B9269957-B061-40B2-9941-6B8AA7062FDC}"/>
              </a:ext>
            </a:extLst>
          </p:cNvPr>
          <p:cNvSpPr>
            <a:spLocks noGrp="1"/>
          </p:cNvSpPr>
          <p:nvPr>
            <p:ph type="body" sz="quarter" idx="93" hasCustomPrompt="1"/>
          </p:nvPr>
        </p:nvSpPr>
        <p:spPr>
          <a:xfrm>
            <a:off x="2826323" y="3648183"/>
            <a:ext cx="446091" cy="446091"/>
          </a:xfrm>
          <a:blipFill dpi="0" rotWithShape="1">
            <a:blip r:embed="rId75"/>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17" name="Espace réservé du texte 20">
            <a:extLst>
              <a:ext uri="{FF2B5EF4-FFF2-40B4-BE49-F238E27FC236}">
                <a16:creationId xmlns:a16="http://schemas.microsoft.com/office/drawing/2014/main" id="{66C7E986-B7E6-4FDE-BD68-3ED898152A0A}"/>
              </a:ext>
            </a:extLst>
          </p:cNvPr>
          <p:cNvSpPr>
            <a:spLocks noGrp="1"/>
          </p:cNvSpPr>
          <p:nvPr>
            <p:ph type="body" sz="quarter" idx="94" hasCustomPrompt="1"/>
          </p:nvPr>
        </p:nvSpPr>
        <p:spPr>
          <a:xfrm>
            <a:off x="3513051" y="3648183"/>
            <a:ext cx="446091" cy="446091"/>
          </a:xfrm>
          <a:blipFill dpi="0" rotWithShape="1">
            <a:blip r:embed="rId76"/>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18" name="Espace réservé du texte 20">
            <a:extLst>
              <a:ext uri="{FF2B5EF4-FFF2-40B4-BE49-F238E27FC236}">
                <a16:creationId xmlns:a16="http://schemas.microsoft.com/office/drawing/2014/main" id="{D0F1EC0B-4494-423A-B322-E74DFEA53461}"/>
              </a:ext>
            </a:extLst>
          </p:cNvPr>
          <p:cNvSpPr>
            <a:spLocks noGrp="1"/>
          </p:cNvSpPr>
          <p:nvPr>
            <p:ph type="body" sz="quarter" idx="95" hasCustomPrompt="1"/>
          </p:nvPr>
        </p:nvSpPr>
        <p:spPr>
          <a:xfrm>
            <a:off x="4199779" y="3648183"/>
            <a:ext cx="446091" cy="446091"/>
          </a:xfrm>
          <a:blipFill dpi="0" rotWithShape="1">
            <a:blip r:embed="rId77"/>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19" name="Espace réservé du texte 20">
            <a:extLst>
              <a:ext uri="{FF2B5EF4-FFF2-40B4-BE49-F238E27FC236}">
                <a16:creationId xmlns:a16="http://schemas.microsoft.com/office/drawing/2014/main" id="{7D3D3707-DF1A-400A-A8B3-A049AA80CE4C}"/>
              </a:ext>
            </a:extLst>
          </p:cNvPr>
          <p:cNvSpPr>
            <a:spLocks noGrp="1"/>
          </p:cNvSpPr>
          <p:nvPr>
            <p:ph type="body" sz="quarter" idx="96" hasCustomPrompt="1"/>
          </p:nvPr>
        </p:nvSpPr>
        <p:spPr>
          <a:xfrm>
            <a:off x="4852850" y="3648183"/>
            <a:ext cx="446091" cy="446091"/>
          </a:xfrm>
          <a:blipFill dpi="0" rotWithShape="1">
            <a:blip r:embed="rId78"/>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20" name="Espace réservé du texte 20">
            <a:extLst>
              <a:ext uri="{FF2B5EF4-FFF2-40B4-BE49-F238E27FC236}">
                <a16:creationId xmlns:a16="http://schemas.microsoft.com/office/drawing/2014/main" id="{639F2F11-88EB-4534-8D16-101C19108314}"/>
              </a:ext>
            </a:extLst>
          </p:cNvPr>
          <p:cNvSpPr>
            <a:spLocks noGrp="1"/>
          </p:cNvSpPr>
          <p:nvPr>
            <p:ph type="body" sz="quarter" idx="97" hasCustomPrompt="1"/>
          </p:nvPr>
        </p:nvSpPr>
        <p:spPr>
          <a:xfrm>
            <a:off x="5539578" y="3648183"/>
            <a:ext cx="446091" cy="446091"/>
          </a:xfrm>
          <a:blipFill dpi="0" rotWithShape="1">
            <a:blip r:embed="rId79"/>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21" name="Espace réservé du texte 20">
            <a:extLst>
              <a:ext uri="{FF2B5EF4-FFF2-40B4-BE49-F238E27FC236}">
                <a16:creationId xmlns:a16="http://schemas.microsoft.com/office/drawing/2014/main" id="{64BC3CB6-5494-416A-8C8A-4BCD8D468644}"/>
              </a:ext>
            </a:extLst>
          </p:cNvPr>
          <p:cNvSpPr>
            <a:spLocks noGrp="1"/>
          </p:cNvSpPr>
          <p:nvPr>
            <p:ph type="body" sz="quarter" idx="98" hasCustomPrompt="1"/>
          </p:nvPr>
        </p:nvSpPr>
        <p:spPr>
          <a:xfrm>
            <a:off x="6226306" y="3648183"/>
            <a:ext cx="446091" cy="446091"/>
          </a:xfrm>
          <a:blipFill dpi="0" rotWithShape="1">
            <a:blip r:embed="rId80"/>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22" name="Espace réservé du texte 20">
            <a:extLst>
              <a:ext uri="{FF2B5EF4-FFF2-40B4-BE49-F238E27FC236}">
                <a16:creationId xmlns:a16="http://schemas.microsoft.com/office/drawing/2014/main" id="{A1951522-83C5-42DD-BC83-9681536CE976}"/>
              </a:ext>
            </a:extLst>
          </p:cNvPr>
          <p:cNvSpPr>
            <a:spLocks noGrp="1"/>
          </p:cNvSpPr>
          <p:nvPr>
            <p:ph type="body" sz="quarter" idx="99" hasCustomPrompt="1"/>
          </p:nvPr>
        </p:nvSpPr>
        <p:spPr>
          <a:xfrm>
            <a:off x="6913034" y="3648183"/>
            <a:ext cx="446091" cy="446091"/>
          </a:xfrm>
          <a:blipFill dpi="0" rotWithShape="1">
            <a:blip r:embed="rId81"/>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23" name="Espace réservé du texte 20">
            <a:extLst>
              <a:ext uri="{FF2B5EF4-FFF2-40B4-BE49-F238E27FC236}">
                <a16:creationId xmlns:a16="http://schemas.microsoft.com/office/drawing/2014/main" id="{5ED2951C-012D-4F2B-AFDB-3B63C5C9FA57}"/>
              </a:ext>
            </a:extLst>
          </p:cNvPr>
          <p:cNvSpPr>
            <a:spLocks noGrp="1"/>
          </p:cNvSpPr>
          <p:nvPr>
            <p:ph type="body" sz="quarter" idx="100" hasCustomPrompt="1"/>
          </p:nvPr>
        </p:nvSpPr>
        <p:spPr>
          <a:xfrm>
            <a:off x="7599762" y="3648183"/>
            <a:ext cx="446091" cy="446091"/>
          </a:xfrm>
          <a:blipFill dpi="0" rotWithShape="1">
            <a:blip r:embed="rId82"/>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24" name="Espace réservé du texte 20">
            <a:extLst>
              <a:ext uri="{FF2B5EF4-FFF2-40B4-BE49-F238E27FC236}">
                <a16:creationId xmlns:a16="http://schemas.microsoft.com/office/drawing/2014/main" id="{AA95B275-9DC9-4DFB-B0C6-21E6AB6EA55F}"/>
              </a:ext>
            </a:extLst>
          </p:cNvPr>
          <p:cNvSpPr>
            <a:spLocks noGrp="1"/>
          </p:cNvSpPr>
          <p:nvPr>
            <p:ph type="body" sz="quarter" idx="101" hasCustomPrompt="1"/>
          </p:nvPr>
        </p:nvSpPr>
        <p:spPr>
          <a:xfrm>
            <a:off x="8286490" y="3648183"/>
            <a:ext cx="446091" cy="446091"/>
          </a:xfrm>
          <a:blipFill dpi="0" rotWithShape="1">
            <a:blip r:embed="rId83"/>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25" name="Espace réservé du texte 20">
            <a:extLst>
              <a:ext uri="{FF2B5EF4-FFF2-40B4-BE49-F238E27FC236}">
                <a16:creationId xmlns:a16="http://schemas.microsoft.com/office/drawing/2014/main" id="{E2381D49-6232-44C6-8101-598D7A124921}"/>
              </a:ext>
            </a:extLst>
          </p:cNvPr>
          <p:cNvSpPr>
            <a:spLocks noGrp="1"/>
          </p:cNvSpPr>
          <p:nvPr>
            <p:ph type="body" sz="quarter" idx="102" hasCustomPrompt="1"/>
          </p:nvPr>
        </p:nvSpPr>
        <p:spPr>
          <a:xfrm>
            <a:off x="8973218" y="3648183"/>
            <a:ext cx="446091" cy="446091"/>
          </a:xfrm>
          <a:blipFill dpi="0" rotWithShape="1">
            <a:blip r:embed="rId84"/>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
        <p:nvSpPr>
          <p:cNvPr id="126" name="Espace réservé du texte 20">
            <a:extLst>
              <a:ext uri="{FF2B5EF4-FFF2-40B4-BE49-F238E27FC236}">
                <a16:creationId xmlns:a16="http://schemas.microsoft.com/office/drawing/2014/main" id="{9D8B16A2-1F45-4DF4-B347-248379529BBA}"/>
              </a:ext>
            </a:extLst>
          </p:cNvPr>
          <p:cNvSpPr>
            <a:spLocks noGrp="1"/>
          </p:cNvSpPr>
          <p:nvPr>
            <p:ph type="body" sz="quarter" idx="103" hasCustomPrompt="1"/>
          </p:nvPr>
        </p:nvSpPr>
        <p:spPr>
          <a:xfrm>
            <a:off x="9659946" y="3648183"/>
            <a:ext cx="446091" cy="446091"/>
          </a:xfrm>
          <a:blipFill dpi="0" rotWithShape="1">
            <a:blip r:embed="rId85"/>
            <a:srcRect/>
            <a:stretch>
              <a:fillRect/>
            </a:stretch>
          </a:blipFill>
        </p:spPr>
        <p:txBody>
          <a:bodyPr lIns="0" tIns="36000" rIns="0" bIns="0" anchor="ctr">
            <a:noAutofit/>
          </a:bodyPr>
          <a:lstStyle>
            <a:lvl1pPr algn="ctr">
              <a:defRPr sz="1300" b="0" spc="80" baseline="0">
                <a:solidFill>
                  <a:schemeClr val="bg1"/>
                </a:solidFill>
                <a:latin typeface="+mj-lt"/>
                <a:ea typeface="Source Sans Pro Light" panose="020B0403030403020204" pitchFamily="34" charset="0"/>
              </a:defRPr>
            </a:lvl1pPr>
          </a:lstStyle>
          <a:p>
            <a:pPr lvl="0"/>
            <a:r>
              <a:rPr lang="fr-FR"/>
              <a:t>00</a:t>
            </a:r>
          </a:p>
        </p:txBody>
      </p:sp>
    </p:spTree>
    <p:extLst>
      <p:ext uri="{BB962C8B-B14F-4D97-AF65-F5344CB8AC3E}">
        <p14:creationId xmlns:p14="http://schemas.microsoft.com/office/powerpoint/2010/main" val="1172877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Tree>
    <p:extLst>
      <p:ext uri="{BB962C8B-B14F-4D97-AF65-F5344CB8AC3E}">
        <p14:creationId xmlns:p14="http://schemas.microsoft.com/office/powerpoint/2010/main" val="2039378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929825-50EB-4AC9-AB40-13E0C8FD47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B286EEA-F0A6-4276-868F-31F0FDE95E2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03026527-B3D4-49B6-95DC-C4ACFAB3D78A}"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Tree>
    <p:extLst>
      <p:ext uri="{BB962C8B-B14F-4D97-AF65-F5344CB8AC3E}">
        <p14:creationId xmlns:p14="http://schemas.microsoft.com/office/powerpoint/2010/main" val="2573036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C608EE-F280-4245-8729-AF2F3F1F24B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6FA4786-2441-4BF3-A03D-56DCE34C169A}"/>
              </a:ext>
            </a:extLst>
          </p:cNvPr>
          <p:cNvSpPr>
            <a:spLocks noGrp="1"/>
          </p:cNvSpPr>
          <p:nvPr>
            <p:ph type="dt" sz="half" idx="10"/>
          </p:nvPr>
        </p:nvSpPr>
        <p:spPr/>
        <p:txBody>
          <a:bodyPr/>
          <a:lstStyle/>
          <a:p>
            <a:fld id="{7E51652A-404C-4F4B-920A-4FD1012254D9}" type="datetime4">
              <a:rPr lang="fr-FR" smtClean="0"/>
              <a:t>6 mars 2022</a:t>
            </a:fld>
            <a:endParaRPr lang="fr-FR"/>
          </a:p>
        </p:txBody>
      </p:sp>
      <p:sp>
        <p:nvSpPr>
          <p:cNvPr id="4" name="Espace réservé du pied de page 3">
            <a:extLst>
              <a:ext uri="{FF2B5EF4-FFF2-40B4-BE49-F238E27FC236}">
                <a16:creationId xmlns:a16="http://schemas.microsoft.com/office/drawing/2014/main" id="{14C18EE8-E026-4D9E-8175-490DF7AA8527}"/>
              </a:ext>
            </a:extLst>
          </p:cNvPr>
          <p:cNvSpPr>
            <a:spLocks noGrp="1"/>
          </p:cNvSpPr>
          <p:nvPr>
            <p:ph type="ftr" sz="quarter" idx="11"/>
          </p:nvPr>
        </p:nvSpPr>
        <p:spPr/>
        <p:txBody>
          <a:bodyPr/>
          <a:lstStyle/>
          <a:p>
            <a:r>
              <a:rPr lang="fr-FR"/>
              <a:t>— Confidentiel</a:t>
            </a:r>
          </a:p>
        </p:txBody>
      </p:sp>
      <p:sp>
        <p:nvSpPr>
          <p:cNvPr id="5" name="Espace réservé du numéro de diapositive 4">
            <a:extLst>
              <a:ext uri="{FF2B5EF4-FFF2-40B4-BE49-F238E27FC236}">
                <a16:creationId xmlns:a16="http://schemas.microsoft.com/office/drawing/2014/main" id="{53BC6B12-AE5F-4CDF-8B0D-31DE9B791C9F}"/>
              </a:ext>
            </a:extLst>
          </p:cNvPr>
          <p:cNvSpPr>
            <a:spLocks noGrp="1"/>
          </p:cNvSpPr>
          <p:nvPr>
            <p:ph type="sldNum" sz="quarter" idx="12"/>
          </p:nvPr>
        </p:nvSpPr>
        <p:spPr/>
        <p:txBody>
          <a:bodyPr/>
          <a:lstStyle/>
          <a:p>
            <a:fld id="{1FE0CA78-E67E-4EF7-8E81-B64BD989AACF}" type="slidenum">
              <a:rPr lang="fr-FR" smtClean="0"/>
              <a:t>‹N°›</a:t>
            </a:fld>
            <a:endParaRPr lang="fr-FR"/>
          </a:p>
        </p:txBody>
      </p:sp>
    </p:spTree>
    <p:extLst>
      <p:ext uri="{BB962C8B-B14F-4D97-AF65-F5344CB8AC3E}">
        <p14:creationId xmlns:p14="http://schemas.microsoft.com/office/powerpoint/2010/main" val="2784944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5C5992C-B200-462C-A1D7-6B60905283AE}"/>
              </a:ext>
            </a:extLst>
          </p:cNvPr>
          <p:cNvSpPr>
            <a:spLocks noGrp="1"/>
          </p:cNvSpPr>
          <p:nvPr>
            <p:ph type="dt" sz="half" idx="10"/>
          </p:nvPr>
        </p:nvSpPr>
        <p:spPr/>
        <p:txBody>
          <a:bodyPr/>
          <a:lstStyle/>
          <a:p>
            <a:fld id="{547C03D7-C138-4C83-9E75-9DF172BBCD40}" type="datetime4">
              <a:rPr lang="fr-FR" smtClean="0"/>
              <a:t>6 mars 2022</a:t>
            </a:fld>
            <a:endParaRPr lang="fr-FR"/>
          </a:p>
        </p:txBody>
      </p:sp>
      <p:sp>
        <p:nvSpPr>
          <p:cNvPr id="3" name="Espace réservé du pied de page 2">
            <a:extLst>
              <a:ext uri="{FF2B5EF4-FFF2-40B4-BE49-F238E27FC236}">
                <a16:creationId xmlns:a16="http://schemas.microsoft.com/office/drawing/2014/main" id="{B5A3D231-CBB2-48B9-A1BB-6B3E36D2ACB9}"/>
              </a:ext>
            </a:extLst>
          </p:cNvPr>
          <p:cNvSpPr>
            <a:spLocks noGrp="1"/>
          </p:cNvSpPr>
          <p:nvPr>
            <p:ph type="ftr" sz="quarter" idx="11"/>
          </p:nvPr>
        </p:nvSpPr>
        <p:spPr/>
        <p:txBody>
          <a:bodyPr/>
          <a:lstStyle/>
          <a:p>
            <a:r>
              <a:rPr lang="fr-FR"/>
              <a:t>— Confidentiel</a:t>
            </a:r>
          </a:p>
        </p:txBody>
      </p:sp>
      <p:sp>
        <p:nvSpPr>
          <p:cNvPr id="4" name="Espace réservé du numéro de diapositive 3">
            <a:extLst>
              <a:ext uri="{FF2B5EF4-FFF2-40B4-BE49-F238E27FC236}">
                <a16:creationId xmlns:a16="http://schemas.microsoft.com/office/drawing/2014/main" id="{CEC645A6-07AC-44DF-9BF5-FAE6C76DCDA1}"/>
              </a:ext>
            </a:extLst>
          </p:cNvPr>
          <p:cNvSpPr>
            <a:spLocks noGrp="1"/>
          </p:cNvSpPr>
          <p:nvPr>
            <p:ph type="sldNum" sz="quarter" idx="12"/>
          </p:nvPr>
        </p:nvSpPr>
        <p:spPr/>
        <p:txBody>
          <a:bodyPr/>
          <a:lstStyle/>
          <a:p>
            <a:fld id="{1FE0CA78-E67E-4EF7-8E81-B64BD989AACF}" type="slidenum">
              <a:rPr lang="fr-FR" smtClean="0"/>
              <a:t>‹N°›</a:t>
            </a:fld>
            <a:endParaRPr lang="fr-FR"/>
          </a:p>
        </p:txBody>
      </p:sp>
    </p:spTree>
    <p:extLst>
      <p:ext uri="{BB962C8B-B14F-4D97-AF65-F5344CB8AC3E}">
        <p14:creationId xmlns:p14="http://schemas.microsoft.com/office/powerpoint/2010/main" val="2773454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AB724-8706-45CF-B663-284E4D9447C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11B0797-380F-4B44-9132-02B5E2CFAE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1C2A62C-A295-4FA4-B00D-755259CFA9F6}"/>
              </a:ext>
            </a:extLst>
          </p:cNvPr>
          <p:cNvSpPr>
            <a:spLocks noGrp="1"/>
          </p:cNvSpPr>
          <p:nvPr>
            <p:ph type="dt" sz="half" idx="10"/>
          </p:nvPr>
        </p:nvSpPr>
        <p:spPr/>
        <p:txBody>
          <a:bodyPr/>
          <a:lstStyle/>
          <a:p>
            <a:fld id="{62F896B7-80F9-445C-B6F4-379E14860EF8}"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DC8E4694-5A86-452B-A44F-741C567672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B72280-2DDD-470A-BCC7-7D058A808EA0}"/>
              </a:ext>
            </a:extLst>
          </p:cNvPr>
          <p:cNvSpPr>
            <a:spLocks noGrp="1"/>
          </p:cNvSpPr>
          <p:nvPr>
            <p:ph type="sldNum" sz="quarter" idx="12"/>
          </p:nvPr>
        </p:nvSpPr>
        <p:spPr/>
        <p:txBody>
          <a:bodyPr/>
          <a:lstStyle/>
          <a:p>
            <a:fld id="{C14759A0-A5AF-4BEE-8445-B15FB3E16EF0}" type="slidenum">
              <a:rPr lang="fr-FR" smtClean="0"/>
              <a:t>‹N°›</a:t>
            </a:fld>
            <a:endParaRPr lang="fr-FR"/>
          </a:p>
        </p:txBody>
      </p:sp>
    </p:spTree>
    <p:extLst>
      <p:ext uri="{BB962C8B-B14F-4D97-AF65-F5344CB8AC3E}">
        <p14:creationId xmlns:p14="http://schemas.microsoft.com/office/powerpoint/2010/main" val="2727834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81C1D3-D302-4B23-A644-12CFE6FECF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B727A55-CCE9-45D9-A037-98F9A409FA2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1935433-3586-4C74-9CF0-ADB2D1A3C29C}"/>
              </a:ext>
            </a:extLst>
          </p:cNvPr>
          <p:cNvSpPr>
            <a:spLocks noGrp="1"/>
          </p:cNvSpPr>
          <p:nvPr>
            <p:ph type="dt" sz="half" idx="10"/>
          </p:nvPr>
        </p:nvSpPr>
        <p:spPr/>
        <p:txBody>
          <a:bodyPr/>
          <a:lstStyle/>
          <a:p>
            <a:fld id="{62F896B7-80F9-445C-B6F4-379E14860EF8}"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DC353A53-3496-459E-87AE-E0995E0A1AF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1896FA-B42A-4A09-B8A8-ED676667CFEC}"/>
              </a:ext>
            </a:extLst>
          </p:cNvPr>
          <p:cNvSpPr>
            <a:spLocks noGrp="1"/>
          </p:cNvSpPr>
          <p:nvPr>
            <p:ph type="sldNum" sz="quarter" idx="12"/>
          </p:nvPr>
        </p:nvSpPr>
        <p:spPr/>
        <p:txBody>
          <a:bodyPr/>
          <a:lstStyle/>
          <a:p>
            <a:fld id="{C14759A0-A5AF-4BEE-8445-B15FB3E16EF0}" type="slidenum">
              <a:rPr lang="fr-FR" smtClean="0"/>
              <a:t>‹N°›</a:t>
            </a:fld>
            <a:endParaRPr lang="fr-FR"/>
          </a:p>
        </p:txBody>
      </p:sp>
    </p:spTree>
    <p:extLst>
      <p:ext uri="{BB962C8B-B14F-4D97-AF65-F5344CB8AC3E}">
        <p14:creationId xmlns:p14="http://schemas.microsoft.com/office/powerpoint/2010/main" val="2216152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9E88E9-BEC7-4F97-8F1E-7496E561F47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471F8DE-3662-4A94-A31A-D338D1694D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670332C-2DE8-40FD-A221-5126926EDE8E}"/>
              </a:ext>
            </a:extLst>
          </p:cNvPr>
          <p:cNvSpPr>
            <a:spLocks noGrp="1"/>
          </p:cNvSpPr>
          <p:nvPr>
            <p:ph type="dt" sz="half" idx="10"/>
          </p:nvPr>
        </p:nvSpPr>
        <p:spPr/>
        <p:txBody>
          <a:bodyPr/>
          <a:lstStyle/>
          <a:p>
            <a:fld id="{62F896B7-80F9-445C-B6F4-379E14860EF8}"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78C816CA-EE54-4F46-BE40-EAB86495F6D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A0D8949-7E3C-41B4-AC7B-F712A207BF2E}"/>
              </a:ext>
            </a:extLst>
          </p:cNvPr>
          <p:cNvSpPr>
            <a:spLocks noGrp="1"/>
          </p:cNvSpPr>
          <p:nvPr>
            <p:ph type="sldNum" sz="quarter" idx="12"/>
          </p:nvPr>
        </p:nvSpPr>
        <p:spPr/>
        <p:txBody>
          <a:bodyPr/>
          <a:lstStyle/>
          <a:p>
            <a:fld id="{C14759A0-A5AF-4BEE-8445-B15FB3E16EF0}" type="slidenum">
              <a:rPr lang="fr-FR" smtClean="0"/>
              <a:t>‹N°›</a:t>
            </a:fld>
            <a:endParaRPr lang="fr-FR"/>
          </a:p>
        </p:txBody>
      </p:sp>
    </p:spTree>
    <p:extLst>
      <p:ext uri="{BB962C8B-B14F-4D97-AF65-F5344CB8AC3E}">
        <p14:creationId xmlns:p14="http://schemas.microsoft.com/office/powerpoint/2010/main" val="4213780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E966E9-903E-4B62-852B-B219DB817D5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A2C534C-C7BF-4F9E-814C-56C1962BC57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6FBCC50-1221-4DC9-AED2-C27E011BF13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E5B6E18-7A38-4C30-B897-1EEE4B624AA8}"/>
              </a:ext>
            </a:extLst>
          </p:cNvPr>
          <p:cNvSpPr>
            <a:spLocks noGrp="1"/>
          </p:cNvSpPr>
          <p:nvPr>
            <p:ph type="dt" sz="half" idx="10"/>
          </p:nvPr>
        </p:nvSpPr>
        <p:spPr/>
        <p:txBody>
          <a:bodyPr/>
          <a:lstStyle/>
          <a:p>
            <a:fld id="{62F896B7-80F9-445C-B6F4-379E14860EF8}" type="datetimeFigureOut">
              <a:rPr lang="fr-FR" smtClean="0"/>
              <a:t>06/03/2022</a:t>
            </a:fld>
            <a:endParaRPr lang="fr-FR"/>
          </a:p>
        </p:txBody>
      </p:sp>
      <p:sp>
        <p:nvSpPr>
          <p:cNvPr id="6" name="Espace réservé du pied de page 5">
            <a:extLst>
              <a:ext uri="{FF2B5EF4-FFF2-40B4-BE49-F238E27FC236}">
                <a16:creationId xmlns:a16="http://schemas.microsoft.com/office/drawing/2014/main" id="{CB1F1005-EBB3-4EAC-884F-2DFBC5925E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2E82E5E-2E6F-4888-B86E-360B8356D102}"/>
              </a:ext>
            </a:extLst>
          </p:cNvPr>
          <p:cNvSpPr>
            <a:spLocks noGrp="1"/>
          </p:cNvSpPr>
          <p:nvPr>
            <p:ph type="sldNum" sz="quarter" idx="12"/>
          </p:nvPr>
        </p:nvSpPr>
        <p:spPr/>
        <p:txBody>
          <a:bodyPr/>
          <a:lstStyle/>
          <a:p>
            <a:fld id="{C14759A0-A5AF-4BEE-8445-B15FB3E16EF0}" type="slidenum">
              <a:rPr lang="fr-FR" smtClean="0"/>
              <a:t>‹N°›</a:t>
            </a:fld>
            <a:endParaRPr lang="fr-FR"/>
          </a:p>
        </p:txBody>
      </p:sp>
    </p:spTree>
    <p:extLst>
      <p:ext uri="{BB962C8B-B14F-4D97-AF65-F5344CB8AC3E}">
        <p14:creationId xmlns:p14="http://schemas.microsoft.com/office/powerpoint/2010/main" val="1870730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5CDD38-7721-4E99-90C7-5A3321F342A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E16C156-23A9-45DE-84EE-116669E391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436FF4C-9783-449D-ADC5-04FD6E59643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F64DEED-D175-4E25-8790-986F2666B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C9C022A-B1D7-4AEE-99E2-54BAEE71A2A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BFD8394-31EC-4E50-B63D-190B9D55716C}"/>
              </a:ext>
            </a:extLst>
          </p:cNvPr>
          <p:cNvSpPr>
            <a:spLocks noGrp="1"/>
          </p:cNvSpPr>
          <p:nvPr>
            <p:ph type="dt" sz="half" idx="10"/>
          </p:nvPr>
        </p:nvSpPr>
        <p:spPr/>
        <p:txBody>
          <a:bodyPr/>
          <a:lstStyle/>
          <a:p>
            <a:fld id="{62F896B7-80F9-445C-B6F4-379E14860EF8}" type="datetimeFigureOut">
              <a:rPr lang="fr-FR" smtClean="0"/>
              <a:t>06/03/2022</a:t>
            </a:fld>
            <a:endParaRPr lang="fr-FR"/>
          </a:p>
        </p:txBody>
      </p:sp>
      <p:sp>
        <p:nvSpPr>
          <p:cNvPr id="8" name="Espace réservé du pied de page 7">
            <a:extLst>
              <a:ext uri="{FF2B5EF4-FFF2-40B4-BE49-F238E27FC236}">
                <a16:creationId xmlns:a16="http://schemas.microsoft.com/office/drawing/2014/main" id="{09C146E8-C55C-4A7F-ABAE-AE9CEAB2051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B83187A-FA72-4828-A82B-9CCF6995364D}"/>
              </a:ext>
            </a:extLst>
          </p:cNvPr>
          <p:cNvSpPr>
            <a:spLocks noGrp="1"/>
          </p:cNvSpPr>
          <p:nvPr>
            <p:ph type="sldNum" sz="quarter" idx="12"/>
          </p:nvPr>
        </p:nvSpPr>
        <p:spPr/>
        <p:txBody>
          <a:bodyPr/>
          <a:lstStyle/>
          <a:p>
            <a:fld id="{C14759A0-A5AF-4BEE-8445-B15FB3E16EF0}" type="slidenum">
              <a:rPr lang="fr-FR" smtClean="0"/>
              <a:t>‹N°›</a:t>
            </a:fld>
            <a:endParaRPr lang="fr-FR"/>
          </a:p>
        </p:txBody>
      </p:sp>
    </p:spTree>
    <p:extLst>
      <p:ext uri="{BB962C8B-B14F-4D97-AF65-F5344CB8AC3E}">
        <p14:creationId xmlns:p14="http://schemas.microsoft.com/office/powerpoint/2010/main" val="2491008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16" name="Espace réservé pour une image  15">
            <a:extLst>
              <a:ext uri="{FF2B5EF4-FFF2-40B4-BE49-F238E27FC236}">
                <a16:creationId xmlns:a16="http://schemas.microsoft.com/office/drawing/2014/main" id="{2891A6C9-DB68-48C8-9672-9D3CA03C166A}"/>
              </a:ext>
            </a:extLst>
          </p:cNvPr>
          <p:cNvSpPr>
            <a:spLocks noGrp="1"/>
          </p:cNvSpPr>
          <p:nvPr>
            <p:ph type="pic" sz="quarter" idx="16" hasCustomPrompt="1"/>
          </p:nvPr>
        </p:nvSpPr>
        <p:spPr>
          <a:xfrm>
            <a:off x="388619" y="1965324"/>
            <a:ext cx="10804843" cy="3886835"/>
          </a:xfrm>
          <a:solidFill>
            <a:schemeClr val="accent5"/>
          </a:solidFill>
        </p:spPr>
        <p:txBody>
          <a:bodyPr tIns="0" bIns="2160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
        <p:nvSpPr>
          <p:cNvPr id="14" name="Espace réservé du texte 13">
            <a:extLst>
              <a:ext uri="{FF2B5EF4-FFF2-40B4-BE49-F238E27FC236}">
                <a16:creationId xmlns:a16="http://schemas.microsoft.com/office/drawing/2014/main" id="{07D4E910-6723-4360-9937-8BF734AC438D}"/>
              </a:ext>
            </a:extLst>
          </p:cNvPr>
          <p:cNvSpPr>
            <a:spLocks noGrp="1"/>
          </p:cNvSpPr>
          <p:nvPr>
            <p:ph type="body" sz="quarter" idx="15"/>
          </p:nvPr>
        </p:nvSpPr>
        <p:spPr>
          <a:xfrm>
            <a:off x="624840" y="2145665"/>
            <a:ext cx="3276000" cy="766877"/>
          </a:xfrm>
        </p:spPr>
        <p:txBody>
          <a:bodyPr/>
          <a:lstStyle>
            <a:lvl1pPr>
              <a:defRPr/>
            </a:lvl1pPr>
          </a:lstStyle>
          <a:p>
            <a:pPr lvl="0"/>
            <a:r>
              <a:rPr lang="fr-FR"/>
              <a:t>Cliquez pour modifier les styles du texte du masque</a:t>
            </a:r>
          </a:p>
          <a:p>
            <a:pPr lvl="1"/>
            <a:r>
              <a:rPr lang="fr-FR"/>
              <a:t>Deuxième niveau</a:t>
            </a:r>
          </a:p>
        </p:txBody>
      </p:sp>
      <p:sp>
        <p:nvSpPr>
          <p:cNvPr id="23" name="Espace réservé du texte 21">
            <a:extLst>
              <a:ext uri="{FF2B5EF4-FFF2-40B4-BE49-F238E27FC236}">
                <a16:creationId xmlns:a16="http://schemas.microsoft.com/office/drawing/2014/main" id="{7AE8C3FF-1E05-433B-87FF-ECD98CC6126E}"/>
              </a:ext>
            </a:extLst>
          </p:cNvPr>
          <p:cNvSpPr>
            <a:spLocks noGrp="1"/>
          </p:cNvSpPr>
          <p:nvPr>
            <p:ph type="body" sz="quarter" idx="17" hasCustomPrompt="1"/>
          </p:nvPr>
        </p:nvSpPr>
        <p:spPr>
          <a:xfrm>
            <a:off x="9762000" y="957896"/>
            <a:ext cx="2430000" cy="3747600"/>
          </a:xfrm>
          <a:blipFill>
            <a:blip r:embed="rId2"/>
            <a:stretch>
              <a:fillRect/>
            </a:stretch>
          </a:blipFill>
        </p:spPr>
        <p:txBody>
          <a:bodyPr>
            <a:noAutofit/>
          </a:bodyPr>
          <a:lstStyle>
            <a:lvl1pPr>
              <a:defRPr/>
            </a:lvl1pPr>
          </a:lstStyle>
          <a:p>
            <a:pPr lvl="0"/>
            <a:r>
              <a:rPr lang="fr-FR"/>
              <a:t> </a:t>
            </a:r>
          </a:p>
        </p:txBody>
      </p:sp>
    </p:spTree>
    <p:extLst>
      <p:ext uri="{BB962C8B-B14F-4D97-AF65-F5344CB8AC3E}">
        <p14:creationId xmlns:p14="http://schemas.microsoft.com/office/powerpoint/2010/main" val="18136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06827D-F7B7-4140-B9C4-5142ABFBFCD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6635313-D6FF-4E34-89FF-0A1CB8D63BAB}"/>
              </a:ext>
            </a:extLst>
          </p:cNvPr>
          <p:cNvSpPr>
            <a:spLocks noGrp="1"/>
          </p:cNvSpPr>
          <p:nvPr>
            <p:ph type="dt" sz="half" idx="10"/>
          </p:nvPr>
        </p:nvSpPr>
        <p:spPr/>
        <p:txBody>
          <a:bodyPr/>
          <a:lstStyle/>
          <a:p>
            <a:fld id="{62F896B7-80F9-445C-B6F4-379E14860EF8}" type="datetimeFigureOut">
              <a:rPr lang="fr-FR" smtClean="0"/>
              <a:t>06/03/2022</a:t>
            </a:fld>
            <a:endParaRPr lang="fr-FR"/>
          </a:p>
        </p:txBody>
      </p:sp>
      <p:sp>
        <p:nvSpPr>
          <p:cNvPr id="4" name="Espace réservé du pied de page 3">
            <a:extLst>
              <a:ext uri="{FF2B5EF4-FFF2-40B4-BE49-F238E27FC236}">
                <a16:creationId xmlns:a16="http://schemas.microsoft.com/office/drawing/2014/main" id="{52C31555-3CBE-44C6-A5F8-3C5D47EDF7B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AE7D034-3495-4776-87F4-59909B652266}"/>
              </a:ext>
            </a:extLst>
          </p:cNvPr>
          <p:cNvSpPr>
            <a:spLocks noGrp="1"/>
          </p:cNvSpPr>
          <p:nvPr>
            <p:ph type="sldNum" sz="quarter" idx="12"/>
          </p:nvPr>
        </p:nvSpPr>
        <p:spPr/>
        <p:txBody>
          <a:bodyPr/>
          <a:lstStyle/>
          <a:p>
            <a:fld id="{C14759A0-A5AF-4BEE-8445-B15FB3E16EF0}" type="slidenum">
              <a:rPr lang="fr-FR" smtClean="0"/>
              <a:t>‹N°›</a:t>
            </a:fld>
            <a:endParaRPr lang="fr-FR"/>
          </a:p>
        </p:txBody>
      </p:sp>
    </p:spTree>
    <p:extLst>
      <p:ext uri="{BB962C8B-B14F-4D97-AF65-F5344CB8AC3E}">
        <p14:creationId xmlns:p14="http://schemas.microsoft.com/office/powerpoint/2010/main" val="1100277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4C7946-2252-45CF-A999-377F3F1BED8A}"/>
              </a:ext>
            </a:extLst>
          </p:cNvPr>
          <p:cNvSpPr>
            <a:spLocks noGrp="1"/>
          </p:cNvSpPr>
          <p:nvPr>
            <p:ph type="dt" sz="half" idx="10"/>
          </p:nvPr>
        </p:nvSpPr>
        <p:spPr/>
        <p:txBody>
          <a:bodyPr/>
          <a:lstStyle/>
          <a:p>
            <a:fld id="{62F896B7-80F9-445C-B6F4-379E14860EF8}" type="datetimeFigureOut">
              <a:rPr lang="fr-FR" smtClean="0"/>
              <a:t>06/03/2022</a:t>
            </a:fld>
            <a:endParaRPr lang="fr-FR"/>
          </a:p>
        </p:txBody>
      </p:sp>
      <p:sp>
        <p:nvSpPr>
          <p:cNvPr id="3" name="Espace réservé du pied de page 2">
            <a:extLst>
              <a:ext uri="{FF2B5EF4-FFF2-40B4-BE49-F238E27FC236}">
                <a16:creationId xmlns:a16="http://schemas.microsoft.com/office/drawing/2014/main" id="{14A82F36-DE40-4CF4-B0BA-7EB6042DFEB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C4064E9-D4AB-4FF0-AEB7-9C908803B8F2}"/>
              </a:ext>
            </a:extLst>
          </p:cNvPr>
          <p:cNvSpPr>
            <a:spLocks noGrp="1"/>
          </p:cNvSpPr>
          <p:nvPr>
            <p:ph type="sldNum" sz="quarter" idx="12"/>
          </p:nvPr>
        </p:nvSpPr>
        <p:spPr/>
        <p:txBody>
          <a:bodyPr/>
          <a:lstStyle/>
          <a:p>
            <a:fld id="{C14759A0-A5AF-4BEE-8445-B15FB3E16EF0}" type="slidenum">
              <a:rPr lang="fr-FR" smtClean="0"/>
              <a:t>‹N°›</a:t>
            </a:fld>
            <a:endParaRPr lang="fr-FR"/>
          </a:p>
        </p:txBody>
      </p:sp>
    </p:spTree>
    <p:extLst>
      <p:ext uri="{BB962C8B-B14F-4D97-AF65-F5344CB8AC3E}">
        <p14:creationId xmlns:p14="http://schemas.microsoft.com/office/powerpoint/2010/main" val="4175031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F842DE-3FC5-49B6-BCA2-07B3453D2A8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6A11333-1C5F-49BA-9334-D6B70356D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839AE23-2A0D-4745-8907-A5D074E5E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44997B6-2724-44FB-82B5-504C89599F62}"/>
              </a:ext>
            </a:extLst>
          </p:cNvPr>
          <p:cNvSpPr>
            <a:spLocks noGrp="1"/>
          </p:cNvSpPr>
          <p:nvPr>
            <p:ph type="dt" sz="half" idx="10"/>
          </p:nvPr>
        </p:nvSpPr>
        <p:spPr/>
        <p:txBody>
          <a:bodyPr/>
          <a:lstStyle/>
          <a:p>
            <a:fld id="{62F896B7-80F9-445C-B6F4-379E14860EF8}" type="datetimeFigureOut">
              <a:rPr lang="fr-FR" smtClean="0"/>
              <a:t>06/03/2022</a:t>
            </a:fld>
            <a:endParaRPr lang="fr-FR"/>
          </a:p>
        </p:txBody>
      </p:sp>
      <p:sp>
        <p:nvSpPr>
          <p:cNvPr id="6" name="Espace réservé du pied de page 5">
            <a:extLst>
              <a:ext uri="{FF2B5EF4-FFF2-40B4-BE49-F238E27FC236}">
                <a16:creationId xmlns:a16="http://schemas.microsoft.com/office/drawing/2014/main" id="{A6B4DD72-3CA4-4322-831E-996938CB7B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8D0B727-15EE-4286-A027-2782A7886D25}"/>
              </a:ext>
            </a:extLst>
          </p:cNvPr>
          <p:cNvSpPr>
            <a:spLocks noGrp="1"/>
          </p:cNvSpPr>
          <p:nvPr>
            <p:ph type="sldNum" sz="quarter" idx="12"/>
          </p:nvPr>
        </p:nvSpPr>
        <p:spPr/>
        <p:txBody>
          <a:bodyPr/>
          <a:lstStyle/>
          <a:p>
            <a:fld id="{C14759A0-A5AF-4BEE-8445-B15FB3E16EF0}" type="slidenum">
              <a:rPr lang="fr-FR" smtClean="0"/>
              <a:t>‹N°›</a:t>
            </a:fld>
            <a:endParaRPr lang="fr-FR"/>
          </a:p>
        </p:txBody>
      </p:sp>
    </p:spTree>
    <p:extLst>
      <p:ext uri="{BB962C8B-B14F-4D97-AF65-F5344CB8AC3E}">
        <p14:creationId xmlns:p14="http://schemas.microsoft.com/office/powerpoint/2010/main" val="4079015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1D646C-506B-496F-A3A3-9FFE516D01B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2BB8E62-587F-4FA3-8A41-45CF1D74D1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F0CF038-7A53-4A44-9244-914BBE08E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2AA8E6F-CA04-44CD-85BC-41F53991ADC3}"/>
              </a:ext>
            </a:extLst>
          </p:cNvPr>
          <p:cNvSpPr>
            <a:spLocks noGrp="1"/>
          </p:cNvSpPr>
          <p:nvPr>
            <p:ph type="dt" sz="half" idx="10"/>
          </p:nvPr>
        </p:nvSpPr>
        <p:spPr/>
        <p:txBody>
          <a:bodyPr/>
          <a:lstStyle/>
          <a:p>
            <a:fld id="{62F896B7-80F9-445C-B6F4-379E14860EF8}" type="datetimeFigureOut">
              <a:rPr lang="fr-FR" smtClean="0"/>
              <a:t>06/03/2022</a:t>
            </a:fld>
            <a:endParaRPr lang="fr-FR"/>
          </a:p>
        </p:txBody>
      </p:sp>
      <p:sp>
        <p:nvSpPr>
          <p:cNvPr id="6" name="Espace réservé du pied de page 5">
            <a:extLst>
              <a:ext uri="{FF2B5EF4-FFF2-40B4-BE49-F238E27FC236}">
                <a16:creationId xmlns:a16="http://schemas.microsoft.com/office/drawing/2014/main" id="{E91D949C-060E-4580-8816-9F687FFBA8F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89F290B-999E-466D-B973-B5AEB9BF3FD0}"/>
              </a:ext>
            </a:extLst>
          </p:cNvPr>
          <p:cNvSpPr>
            <a:spLocks noGrp="1"/>
          </p:cNvSpPr>
          <p:nvPr>
            <p:ph type="sldNum" sz="quarter" idx="12"/>
          </p:nvPr>
        </p:nvSpPr>
        <p:spPr/>
        <p:txBody>
          <a:bodyPr/>
          <a:lstStyle/>
          <a:p>
            <a:fld id="{C14759A0-A5AF-4BEE-8445-B15FB3E16EF0}" type="slidenum">
              <a:rPr lang="fr-FR" smtClean="0"/>
              <a:t>‹N°›</a:t>
            </a:fld>
            <a:endParaRPr lang="fr-FR"/>
          </a:p>
        </p:txBody>
      </p:sp>
    </p:spTree>
    <p:extLst>
      <p:ext uri="{BB962C8B-B14F-4D97-AF65-F5344CB8AC3E}">
        <p14:creationId xmlns:p14="http://schemas.microsoft.com/office/powerpoint/2010/main" val="2450887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9F5982-22CB-4CDD-B8BE-98F18D50F4F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BEE3129-8CE2-4C87-A745-C2818017105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7D5EBBA-1B4E-4EEF-B6B0-C3DC07D40FC4}"/>
              </a:ext>
            </a:extLst>
          </p:cNvPr>
          <p:cNvSpPr>
            <a:spLocks noGrp="1"/>
          </p:cNvSpPr>
          <p:nvPr>
            <p:ph type="dt" sz="half" idx="10"/>
          </p:nvPr>
        </p:nvSpPr>
        <p:spPr/>
        <p:txBody>
          <a:bodyPr/>
          <a:lstStyle/>
          <a:p>
            <a:fld id="{62F896B7-80F9-445C-B6F4-379E14860EF8}"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FDFD45E4-7FF4-4B9F-BC63-FF200F38F1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2A241E-8F0E-466C-BCAA-C9F2AF74F7AE}"/>
              </a:ext>
            </a:extLst>
          </p:cNvPr>
          <p:cNvSpPr>
            <a:spLocks noGrp="1"/>
          </p:cNvSpPr>
          <p:nvPr>
            <p:ph type="sldNum" sz="quarter" idx="12"/>
          </p:nvPr>
        </p:nvSpPr>
        <p:spPr/>
        <p:txBody>
          <a:bodyPr/>
          <a:lstStyle/>
          <a:p>
            <a:fld id="{C14759A0-A5AF-4BEE-8445-B15FB3E16EF0}" type="slidenum">
              <a:rPr lang="fr-FR" smtClean="0"/>
              <a:t>‹N°›</a:t>
            </a:fld>
            <a:endParaRPr lang="fr-FR"/>
          </a:p>
        </p:txBody>
      </p:sp>
    </p:spTree>
    <p:extLst>
      <p:ext uri="{BB962C8B-B14F-4D97-AF65-F5344CB8AC3E}">
        <p14:creationId xmlns:p14="http://schemas.microsoft.com/office/powerpoint/2010/main" val="3681182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197BA03-B5AF-404F-9B75-DA788094710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E9674B9-1D61-4682-9310-14739047210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5D51CF-83E8-42FA-B168-A18240CB21F0}"/>
              </a:ext>
            </a:extLst>
          </p:cNvPr>
          <p:cNvSpPr>
            <a:spLocks noGrp="1"/>
          </p:cNvSpPr>
          <p:nvPr>
            <p:ph type="dt" sz="half" idx="10"/>
          </p:nvPr>
        </p:nvSpPr>
        <p:spPr/>
        <p:txBody>
          <a:bodyPr/>
          <a:lstStyle/>
          <a:p>
            <a:fld id="{62F896B7-80F9-445C-B6F4-379E14860EF8}"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4DCDFA4A-61A3-4974-B7D9-2D02BD2B11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60407F-8084-4890-830E-58A758FA260D}"/>
              </a:ext>
            </a:extLst>
          </p:cNvPr>
          <p:cNvSpPr>
            <a:spLocks noGrp="1"/>
          </p:cNvSpPr>
          <p:nvPr>
            <p:ph type="sldNum" sz="quarter" idx="12"/>
          </p:nvPr>
        </p:nvSpPr>
        <p:spPr/>
        <p:txBody>
          <a:bodyPr/>
          <a:lstStyle/>
          <a:p>
            <a:fld id="{C14759A0-A5AF-4BEE-8445-B15FB3E16EF0}" type="slidenum">
              <a:rPr lang="fr-FR" smtClean="0"/>
              <a:t>‹N°›</a:t>
            </a:fld>
            <a:endParaRPr lang="fr-FR"/>
          </a:p>
        </p:txBody>
      </p:sp>
    </p:spTree>
    <p:extLst>
      <p:ext uri="{BB962C8B-B14F-4D97-AF65-F5344CB8AC3E}">
        <p14:creationId xmlns:p14="http://schemas.microsoft.com/office/powerpoint/2010/main" val="4116478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B8E25-32C9-4CBB-8582-5B1064ECB8F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AEF58CD-4231-4707-894A-7BE0A4983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183FE97-3386-4404-B95D-6C550E25DBC4}"/>
              </a:ext>
            </a:extLst>
          </p:cNvPr>
          <p:cNvSpPr>
            <a:spLocks noGrp="1"/>
          </p:cNvSpPr>
          <p:nvPr>
            <p:ph type="dt" sz="half" idx="10"/>
          </p:nvPr>
        </p:nvSpPr>
        <p:spPr/>
        <p:txBody>
          <a:bodyPr/>
          <a:lstStyle/>
          <a:p>
            <a:fld id="{2E925E8B-74B7-45E9-A37D-4ADD98D581A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D555108E-8DE7-4972-9C43-C45547912D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4BE3AB-46C8-470D-A5A8-583C154DD3EF}"/>
              </a:ext>
            </a:extLst>
          </p:cNvPr>
          <p:cNvSpPr>
            <a:spLocks noGrp="1"/>
          </p:cNvSpPr>
          <p:nvPr>
            <p:ph type="sldNum" sz="quarter" idx="12"/>
          </p:nvPr>
        </p:nvSpPr>
        <p:spPr/>
        <p:txBody>
          <a:bodyPr/>
          <a:lstStyle/>
          <a:p>
            <a:fld id="{9DEDA2AF-1B9F-414C-8DEB-C0311688B36A}" type="slidenum">
              <a:rPr lang="fr-FR" smtClean="0"/>
              <a:t>‹N°›</a:t>
            </a:fld>
            <a:endParaRPr lang="fr-FR"/>
          </a:p>
        </p:txBody>
      </p:sp>
    </p:spTree>
    <p:extLst>
      <p:ext uri="{BB962C8B-B14F-4D97-AF65-F5344CB8AC3E}">
        <p14:creationId xmlns:p14="http://schemas.microsoft.com/office/powerpoint/2010/main" val="119842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CD1172-F675-473E-9E4E-8B92DD18602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942C9A3-3E5D-4BE9-8D44-7E7FD6ED32B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30F7E40-80C1-458C-B0BB-71DC543BD0E2}"/>
              </a:ext>
            </a:extLst>
          </p:cNvPr>
          <p:cNvSpPr>
            <a:spLocks noGrp="1"/>
          </p:cNvSpPr>
          <p:nvPr>
            <p:ph type="dt" sz="half" idx="10"/>
          </p:nvPr>
        </p:nvSpPr>
        <p:spPr/>
        <p:txBody>
          <a:bodyPr/>
          <a:lstStyle/>
          <a:p>
            <a:fld id="{2E925E8B-74B7-45E9-A37D-4ADD98D581A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C6A6A91A-A785-47F9-8204-804F67FF93C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6C7CB78-3116-48D6-AF0A-3CB550EEB81D}"/>
              </a:ext>
            </a:extLst>
          </p:cNvPr>
          <p:cNvSpPr>
            <a:spLocks noGrp="1"/>
          </p:cNvSpPr>
          <p:nvPr>
            <p:ph type="sldNum" sz="quarter" idx="12"/>
          </p:nvPr>
        </p:nvSpPr>
        <p:spPr/>
        <p:txBody>
          <a:bodyPr/>
          <a:lstStyle/>
          <a:p>
            <a:fld id="{9DEDA2AF-1B9F-414C-8DEB-C0311688B36A}" type="slidenum">
              <a:rPr lang="fr-FR" smtClean="0"/>
              <a:t>‹N°›</a:t>
            </a:fld>
            <a:endParaRPr lang="fr-FR"/>
          </a:p>
        </p:txBody>
      </p:sp>
    </p:spTree>
    <p:extLst>
      <p:ext uri="{BB962C8B-B14F-4D97-AF65-F5344CB8AC3E}">
        <p14:creationId xmlns:p14="http://schemas.microsoft.com/office/powerpoint/2010/main" val="2270696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1F2246-CBB3-4427-9208-726A436A43A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9D8F9E0-0DE1-4432-B324-6A9BDFFF5A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59E5769-0583-4A20-B787-C690FE61DEE6}"/>
              </a:ext>
            </a:extLst>
          </p:cNvPr>
          <p:cNvSpPr>
            <a:spLocks noGrp="1"/>
          </p:cNvSpPr>
          <p:nvPr>
            <p:ph type="dt" sz="half" idx="10"/>
          </p:nvPr>
        </p:nvSpPr>
        <p:spPr/>
        <p:txBody>
          <a:bodyPr/>
          <a:lstStyle/>
          <a:p>
            <a:fld id="{2E925E8B-74B7-45E9-A37D-4ADD98D581A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CCD20430-2BBA-455B-9AB1-FBBFBDE321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01C3E4-337C-48B6-BF47-D7FC44CEB211}"/>
              </a:ext>
            </a:extLst>
          </p:cNvPr>
          <p:cNvSpPr>
            <a:spLocks noGrp="1"/>
          </p:cNvSpPr>
          <p:nvPr>
            <p:ph type="sldNum" sz="quarter" idx="12"/>
          </p:nvPr>
        </p:nvSpPr>
        <p:spPr/>
        <p:txBody>
          <a:bodyPr/>
          <a:lstStyle/>
          <a:p>
            <a:fld id="{9DEDA2AF-1B9F-414C-8DEB-C0311688B36A}" type="slidenum">
              <a:rPr lang="fr-FR" smtClean="0"/>
              <a:t>‹N°›</a:t>
            </a:fld>
            <a:endParaRPr lang="fr-FR"/>
          </a:p>
        </p:txBody>
      </p:sp>
    </p:spTree>
    <p:extLst>
      <p:ext uri="{BB962C8B-B14F-4D97-AF65-F5344CB8AC3E}">
        <p14:creationId xmlns:p14="http://schemas.microsoft.com/office/powerpoint/2010/main" val="2400804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839DC8-D011-4EEA-BD41-5F480FA6D70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86A79E-C538-42C2-AFC9-9955B3E581A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BCB6603-806F-41B7-8ED3-2158F181DB4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B1EA2DC-CD84-46C3-A3CA-509559067B48}"/>
              </a:ext>
            </a:extLst>
          </p:cNvPr>
          <p:cNvSpPr>
            <a:spLocks noGrp="1"/>
          </p:cNvSpPr>
          <p:nvPr>
            <p:ph type="dt" sz="half" idx="10"/>
          </p:nvPr>
        </p:nvSpPr>
        <p:spPr/>
        <p:txBody>
          <a:bodyPr/>
          <a:lstStyle/>
          <a:p>
            <a:fld id="{2E925E8B-74B7-45E9-A37D-4ADD98D581A6}" type="datetimeFigureOut">
              <a:rPr lang="fr-FR" smtClean="0"/>
              <a:t>06/03/2022</a:t>
            </a:fld>
            <a:endParaRPr lang="fr-FR"/>
          </a:p>
        </p:txBody>
      </p:sp>
      <p:sp>
        <p:nvSpPr>
          <p:cNvPr id="6" name="Espace réservé du pied de page 5">
            <a:extLst>
              <a:ext uri="{FF2B5EF4-FFF2-40B4-BE49-F238E27FC236}">
                <a16:creationId xmlns:a16="http://schemas.microsoft.com/office/drawing/2014/main" id="{7D5BBF43-330D-4F3A-8876-40AFB632C48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2EEEA99-57FC-4A57-8B83-1F5BF03525A7}"/>
              </a:ext>
            </a:extLst>
          </p:cNvPr>
          <p:cNvSpPr>
            <a:spLocks noGrp="1"/>
          </p:cNvSpPr>
          <p:nvPr>
            <p:ph type="sldNum" sz="quarter" idx="12"/>
          </p:nvPr>
        </p:nvSpPr>
        <p:spPr/>
        <p:txBody>
          <a:bodyPr/>
          <a:lstStyle/>
          <a:p>
            <a:fld id="{9DEDA2AF-1B9F-414C-8DEB-C0311688B36A}" type="slidenum">
              <a:rPr lang="fr-FR" smtClean="0"/>
              <a:t>‹N°›</a:t>
            </a:fld>
            <a:endParaRPr lang="fr-FR"/>
          </a:p>
        </p:txBody>
      </p:sp>
    </p:spTree>
    <p:extLst>
      <p:ext uri="{BB962C8B-B14F-4D97-AF65-F5344CB8AC3E}">
        <p14:creationId xmlns:p14="http://schemas.microsoft.com/office/powerpoint/2010/main" val="3472376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8" name="Espace réservé du texte 7">
            <a:extLst>
              <a:ext uri="{FF2B5EF4-FFF2-40B4-BE49-F238E27FC236}">
                <a16:creationId xmlns:a16="http://schemas.microsoft.com/office/drawing/2014/main" id="{0017B0BB-8C61-4B63-AEC9-E24B3F1B8A84}"/>
              </a:ext>
            </a:extLst>
          </p:cNvPr>
          <p:cNvSpPr>
            <a:spLocks noGrp="1"/>
          </p:cNvSpPr>
          <p:nvPr>
            <p:ph type="body" sz="quarter" idx="15" hasCustomPrompt="1"/>
          </p:nvPr>
        </p:nvSpPr>
        <p:spPr>
          <a:xfrm>
            <a:off x="296227" y="1778635"/>
            <a:ext cx="3384000" cy="1550168"/>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pour une image  15">
            <a:extLst>
              <a:ext uri="{FF2B5EF4-FFF2-40B4-BE49-F238E27FC236}">
                <a16:creationId xmlns:a16="http://schemas.microsoft.com/office/drawing/2014/main" id="{8A4D5076-0C6C-463C-B2F2-32A27FDB452D}"/>
              </a:ext>
            </a:extLst>
          </p:cNvPr>
          <p:cNvSpPr>
            <a:spLocks noGrp="1"/>
          </p:cNvSpPr>
          <p:nvPr>
            <p:ph type="pic" sz="quarter" idx="16" hasCustomPrompt="1"/>
          </p:nvPr>
        </p:nvSpPr>
        <p:spPr>
          <a:xfrm>
            <a:off x="4240107" y="1788160"/>
            <a:ext cx="3684693" cy="4057227"/>
          </a:xfrm>
          <a:solidFill>
            <a:schemeClr val="accent5"/>
          </a:solidFill>
        </p:spPr>
        <p:txBody>
          <a:bodyPr tIns="0" bIns="2160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
        <p:nvSpPr>
          <p:cNvPr id="12" name="Espace réservé pour une image  15">
            <a:extLst>
              <a:ext uri="{FF2B5EF4-FFF2-40B4-BE49-F238E27FC236}">
                <a16:creationId xmlns:a16="http://schemas.microsoft.com/office/drawing/2014/main" id="{BCB8AC3B-8220-4F4A-9426-EE415E116D8B}"/>
              </a:ext>
            </a:extLst>
          </p:cNvPr>
          <p:cNvSpPr>
            <a:spLocks noGrp="1"/>
          </p:cNvSpPr>
          <p:nvPr>
            <p:ph type="pic" sz="quarter" idx="17" hasCustomPrompt="1"/>
          </p:nvPr>
        </p:nvSpPr>
        <p:spPr>
          <a:xfrm>
            <a:off x="8107680" y="1788160"/>
            <a:ext cx="3684693" cy="4057227"/>
          </a:xfrm>
          <a:solidFill>
            <a:schemeClr val="accent5"/>
          </a:solidFill>
        </p:spPr>
        <p:txBody>
          <a:bodyPr tIns="0" bIns="2160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Tree>
    <p:extLst>
      <p:ext uri="{BB962C8B-B14F-4D97-AF65-F5344CB8AC3E}">
        <p14:creationId xmlns:p14="http://schemas.microsoft.com/office/powerpoint/2010/main" val="935522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6E0939-DD0A-4DC3-8944-FD7F4781DE6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7ED55AE-A887-4A8C-8AFB-98280EBF67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50A053E-7742-45EB-8DE7-C80FA4E44FB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9B78214-C1F6-40D3-8D12-F66D9774D1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5A3E1D5-383E-470A-93CD-9F3EE06E977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3DE9CF-0550-4571-BA6D-EC14A6969976}"/>
              </a:ext>
            </a:extLst>
          </p:cNvPr>
          <p:cNvSpPr>
            <a:spLocks noGrp="1"/>
          </p:cNvSpPr>
          <p:nvPr>
            <p:ph type="dt" sz="half" idx="10"/>
          </p:nvPr>
        </p:nvSpPr>
        <p:spPr/>
        <p:txBody>
          <a:bodyPr/>
          <a:lstStyle/>
          <a:p>
            <a:fld id="{2E925E8B-74B7-45E9-A37D-4ADD98D581A6}" type="datetimeFigureOut">
              <a:rPr lang="fr-FR" smtClean="0"/>
              <a:t>06/03/2022</a:t>
            </a:fld>
            <a:endParaRPr lang="fr-FR"/>
          </a:p>
        </p:txBody>
      </p:sp>
      <p:sp>
        <p:nvSpPr>
          <p:cNvPr id="8" name="Espace réservé du pied de page 7">
            <a:extLst>
              <a:ext uri="{FF2B5EF4-FFF2-40B4-BE49-F238E27FC236}">
                <a16:creationId xmlns:a16="http://schemas.microsoft.com/office/drawing/2014/main" id="{A691AAE9-D2E6-41B4-A6E6-591F7C64CD8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AF20008-7D0F-4A2F-A68C-7D18A8C4DE81}"/>
              </a:ext>
            </a:extLst>
          </p:cNvPr>
          <p:cNvSpPr>
            <a:spLocks noGrp="1"/>
          </p:cNvSpPr>
          <p:nvPr>
            <p:ph type="sldNum" sz="quarter" idx="12"/>
          </p:nvPr>
        </p:nvSpPr>
        <p:spPr/>
        <p:txBody>
          <a:bodyPr/>
          <a:lstStyle/>
          <a:p>
            <a:fld id="{9DEDA2AF-1B9F-414C-8DEB-C0311688B36A}" type="slidenum">
              <a:rPr lang="fr-FR" smtClean="0"/>
              <a:t>‹N°›</a:t>
            </a:fld>
            <a:endParaRPr lang="fr-FR"/>
          </a:p>
        </p:txBody>
      </p:sp>
    </p:spTree>
    <p:extLst>
      <p:ext uri="{BB962C8B-B14F-4D97-AF65-F5344CB8AC3E}">
        <p14:creationId xmlns:p14="http://schemas.microsoft.com/office/powerpoint/2010/main" val="2982585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A95683-D596-4D4F-A13C-37692E8E450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5B088BF-6C84-4424-A4A9-B0DE0EB4EBFB}"/>
              </a:ext>
            </a:extLst>
          </p:cNvPr>
          <p:cNvSpPr>
            <a:spLocks noGrp="1"/>
          </p:cNvSpPr>
          <p:nvPr>
            <p:ph type="dt" sz="half" idx="10"/>
          </p:nvPr>
        </p:nvSpPr>
        <p:spPr/>
        <p:txBody>
          <a:bodyPr/>
          <a:lstStyle/>
          <a:p>
            <a:fld id="{2E925E8B-74B7-45E9-A37D-4ADD98D581A6}" type="datetimeFigureOut">
              <a:rPr lang="fr-FR" smtClean="0"/>
              <a:t>06/03/2022</a:t>
            </a:fld>
            <a:endParaRPr lang="fr-FR"/>
          </a:p>
        </p:txBody>
      </p:sp>
      <p:sp>
        <p:nvSpPr>
          <p:cNvPr id="4" name="Espace réservé du pied de page 3">
            <a:extLst>
              <a:ext uri="{FF2B5EF4-FFF2-40B4-BE49-F238E27FC236}">
                <a16:creationId xmlns:a16="http://schemas.microsoft.com/office/drawing/2014/main" id="{26C9165E-B3DE-4220-8BFE-9268F5CEE4E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2C0904A-B8D8-47E9-B022-F452CBBDEC1D}"/>
              </a:ext>
            </a:extLst>
          </p:cNvPr>
          <p:cNvSpPr>
            <a:spLocks noGrp="1"/>
          </p:cNvSpPr>
          <p:nvPr>
            <p:ph type="sldNum" sz="quarter" idx="12"/>
          </p:nvPr>
        </p:nvSpPr>
        <p:spPr/>
        <p:txBody>
          <a:bodyPr/>
          <a:lstStyle/>
          <a:p>
            <a:fld id="{9DEDA2AF-1B9F-414C-8DEB-C0311688B36A}" type="slidenum">
              <a:rPr lang="fr-FR" smtClean="0"/>
              <a:t>‹N°›</a:t>
            </a:fld>
            <a:endParaRPr lang="fr-FR"/>
          </a:p>
        </p:txBody>
      </p:sp>
    </p:spTree>
    <p:extLst>
      <p:ext uri="{BB962C8B-B14F-4D97-AF65-F5344CB8AC3E}">
        <p14:creationId xmlns:p14="http://schemas.microsoft.com/office/powerpoint/2010/main" val="3740859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1CA1DAD-E9B1-41A5-9B64-BDC19F749575}"/>
              </a:ext>
            </a:extLst>
          </p:cNvPr>
          <p:cNvSpPr>
            <a:spLocks noGrp="1"/>
          </p:cNvSpPr>
          <p:nvPr>
            <p:ph type="dt" sz="half" idx="10"/>
          </p:nvPr>
        </p:nvSpPr>
        <p:spPr/>
        <p:txBody>
          <a:bodyPr/>
          <a:lstStyle/>
          <a:p>
            <a:fld id="{2E925E8B-74B7-45E9-A37D-4ADD98D581A6}" type="datetimeFigureOut">
              <a:rPr lang="fr-FR" smtClean="0"/>
              <a:t>06/03/2022</a:t>
            </a:fld>
            <a:endParaRPr lang="fr-FR"/>
          </a:p>
        </p:txBody>
      </p:sp>
      <p:sp>
        <p:nvSpPr>
          <p:cNvPr id="3" name="Espace réservé du pied de page 2">
            <a:extLst>
              <a:ext uri="{FF2B5EF4-FFF2-40B4-BE49-F238E27FC236}">
                <a16:creationId xmlns:a16="http://schemas.microsoft.com/office/drawing/2014/main" id="{4022AD0B-A2DE-45DB-A436-875BC4C97CA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44DB291-1CA2-40D9-8C81-74EF0A1CF540}"/>
              </a:ext>
            </a:extLst>
          </p:cNvPr>
          <p:cNvSpPr>
            <a:spLocks noGrp="1"/>
          </p:cNvSpPr>
          <p:nvPr>
            <p:ph type="sldNum" sz="quarter" idx="12"/>
          </p:nvPr>
        </p:nvSpPr>
        <p:spPr/>
        <p:txBody>
          <a:bodyPr/>
          <a:lstStyle/>
          <a:p>
            <a:fld id="{9DEDA2AF-1B9F-414C-8DEB-C0311688B36A}" type="slidenum">
              <a:rPr lang="fr-FR" smtClean="0"/>
              <a:t>‹N°›</a:t>
            </a:fld>
            <a:endParaRPr lang="fr-FR"/>
          </a:p>
        </p:txBody>
      </p:sp>
    </p:spTree>
    <p:extLst>
      <p:ext uri="{BB962C8B-B14F-4D97-AF65-F5344CB8AC3E}">
        <p14:creationId xmlns:p14="http://schemas.microsoft.com/office/powerpoint/2010/main" val="7199422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750865-31AE-4CD8-94AC-6A49C9F324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94D3E6F-BEC9-483E-820B-73CA23A87C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A21C612-3975-4D48-A106-DA761ADA6B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6A432DB-D7C5-498D-B68F-B6145EFFF7EF}"/>
              </a:ext>
            </a:extLst>
          </p:cNvPr>
          <p:cNvSpPr>
            <a:spLocks noGrp="1"/>
          </p:cNvSpPr>
          <p:nvPr>
            <p:ph type="dt" sz="half" idx="10"/>
          </p:nvPr>
        </p:nvSpPr>
        <p:spPr/>
        <p:txBody>
          <a:bodyPr/>
          <a:lstStyle/>
          <a:p>
            <a:fld id="{2E925E8B-74B7-45E9-A37D-4ADD98D581A6}" type="datetimeFigureOut">
              <a:rPr lang="fr-FR" smtClean="0"/>
              <a:t>06/03/2022</a:t>
            </a:fld>
            <a:endParaRPr lang="fr-FR"/>
          </a:p>
        </p:txBody>
      </p:sp>
      <p:sp>
        <p:nvSpPr>
          <p:cNvPr id="6" name="Espace réservé du pied de page 5">
            <a:extLst>
              <a:ext uri="{FF2B5EF4-FFF2-40B4-BE49-F238E27FC236}">
                <a16:creationId xmlns:a16="http://schemas.microsoft.com/office/drawing/2014/main" id="{D0415B6A-4D8A-4E54-B122-BD55045E74C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082A20B-0F30-453C-8F6E-5259C50DC8D2}"/>
              </a:ext>
            </a:extLst>
          </p:cNvPr>
          <p:cNvSpPr>
            <a:spLocks noGrp="1"/>
          </p:cNvSpPr>
          <p:nvPr>
            <p:ph type="sldNum" sz="quarter" idx="12"/>
          </p:nvPr>
        </p:nvSpPr>
        <p:spPr/>
        <p:txBody>
          <a:bodyPr/>
          <a:lstStyle/>
          <a:p>
            <a:fld id="{9DEDA2AF-1B9F-414C-8DEB-C0311688B36A}" type="slidenum">
              <a:rPr lang="fr-FR" smtClean="0"/>
              <a:t>‹N°›</a:t>
            </a:fld>
            <a:endParaRPr lang="fr-FR"/>
          </a:p>
        </p:txBody>
      </p:sp>
    </p:spTree>
    <p:extLst>
      <p:ext uri="{BB962C8B-B14F-4D97-AF65-F5344CB8AC3E}">
        <p14:creationId xmlns:p14="http://schemas.microsoft.com/office/powerpoint/2010/main" val="3875453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E99F9C-AEF1-4B8C-85D4-74EA3605E94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63D8A18-22AD-4A38-8652-C20D851DF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5AEC5F2-1B6F-42F0-A1F2-0205D4C6F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1777913-AC7C-47F8-ABA9-B4625ACA2804}"/>
              </a:ext>
            </a:extLst>
          </p:cNvPr>
          <p:cNvSpPr>
            <a:spLocks noGrp="1"/>
          </p:cNvSpPr>
          <p:nvPr>
            <p:ph type="dt" sz="half" idx="10"/>
          </p:nvPr>
        </p:nvSpPr>
        <p:spPr/>
        <p:txBody>
          <a:bodyPr/>
          <a:lstStyle/>
          <a:p>
            <a:fld id="{2E925E8B-74B7-45E9-A37D-4ADD98D581A6}" type="datetimeFigureOut">
              <a:rPr lang="fr-FR" smtClean="0"/>
              <a:t>06/03/2022</a:t>
            </a:fld>
            <a:endParaRPr lang="fr-FR"/>
          </a:p>
        </p:txBody>
      </p:sp>
      <p:sp>
        <p:nvSpPr>
          <p:cNvPr id="6" name="Espace réservé du pied de page 5">
            <a:extLst>
              <a:ext uri="{FF2B5EF4-FFF2-40B4-BE49-F238E27FC236}">
                <a16:creationId xmlns:a16="http://schemas.microsoft.com/office/drawing/2014/main" id="{D6887B7B-FF5F-4797-B3B9-BE1D0620473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CFB1B8C-F0E8-403B-BB38-8214252DE7A9}"/>
              </a:ext>
            </a:extLst>
          </p:cNvPr>
          <p:cNvSpPr>
            <a:spLocks noGrp="1"/>
          </p:cNvSpPr>
          <p:nvPr>
            <p:ph type="sldNum" sz="quarter" idx="12"/>
          </p:nvPr>
        </p:nvSpPr>
        <p:spPr/>
        <p:txBody>
          <a:bodyPr/>
          <a:lstStyle/>
          <a:p>
            <a:fld id="{9DEDA2AF-1B9F-414C-8DEB-C0311688B36A}" type="slidenum">
              <a:rPr lang="fr-FR" smtClean="0"/>
              <a:t>‹N°›</a:t>
            </a:fld>
            <a:endParaRPr lang="fr-FR"/>
          </a:p>
        </p:txBody>
      </p:sp>
    </p:spTree>
    <p:extLst>
      <p:ext uri="{BB962C8B-B14F-4D97-AF65-F5344CB8AC3E}">
        <p14:creationId xmlns:p14="http://schemas.microsoft.com/office/powerpoint/2010/main" val="548649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52C12-25D9-4289-8287-50F39B73F32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82A1E7B-B1C6-4FAC-A88B-25513FF9DCB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9A5904-0F67-47ED-9668-016CF09C3B84}"/>
              </a:ext>
            </a:extLst>
          </p:cNvPr>
          <p:cNvSpPr>
            <a:spLocks noGrp="1"/>
          </p:cNvSpPr>
          <p:nvPr>
            <p:ph type="dt" sz="half" idx="10"/>
          </p:nvPr>
        </p:nvSpPr>
        <p:spPr/>
        <p:txBody>
          <a:bodyPr/>
          <a:lstStyle/>
          <a:p>
            <a:fld id="{2E925E8B-74B7-45E9-A37D-4ADD98D581A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0ACDC5ED-71B5-4DBC-92EF-DE70433B6C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4D15D3-D569-4C16-826B-3BB5B8D6D642}"/>
              </a:ext>
            </a:extLst>
          </p:cNvPr>
          <p:cNvSpPr>
            <a:spLocks noGrp="1"/>
          </p:cNvSpPr>
          <p:nvPr>
            <p:ph type="sldNum" sz="quarter" idx="12"/>
          </p:nvPr>
        </p:nvSpPr>
        <p:spPr/>
        <p:txBody>
          <a:bodyPr/>
          <a:lstStyle/>
          <a:p>
            <a:fld id="{9DEDA2AF-1B9F-414C-8DEB-C0311688B36A}" type="slidenum">
              <a:rPr lang="fr-FR" smtClean="0"/>
              <a:t>‹N°›</a:t>
            </a:fld>
            <a:endParaRPr lang="fr-FR"/>
          </a:p>
        </p:txBody>
      </p:sp>
    </p:spTree>
    <p:extLst>
      <p:ext uri="{BB962C8B-B14F-4D97-AF65-F5344CB8AC3E}">
        <p14:creationId xmlns:p14="http://schemas.microsoft.com/office/powerpoint/2010/main" val="2262465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3662E6B-F956-46B7-9467-5C0F7BA0E79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3991D8B-7835-456B-B22D-1013F730AE7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46BA47E-D78F-4278-B9F3-9C338C0E342C}"/>
              </a:ext>
            </a:extLst>
          </p:cNvPr>
          <p:cNvSpPr>
            <a:spLocks noGrp="1"/>
          </p:cNvSpPr>
          <p:nvPr>
            <p:ph type="dt" sz="half" idx="10"/>
          </p:nvPr>
        </p:nvSpPr>
        <p:spPr/>
        <p:txBody>
          <a:bodyPr/>
          <a:lstStyle/>
          <a:p>
            <a:fld id="{2E925E8B-74B7-45E9-A37D-4ADD98D581A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4227A7DE-CC07-4841-A8EC-D2B30F9253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4899BC-FEC0-435F-A354-C15C4F6D3DBB}"/>
              </a:ext>
            </a:extLst>
          </p:cNvPr>
          <p:cNvSpPr>
            <a:spLocks noGrp="1"/>
          </p:cNvSpPr>
          <p:nvPr>
            <p:ph type="sldNum" sz="quarter" idx="12"/>
          </p:nvPr>
        </p:nvSpPr>
        <p:spPr/>
        <p:txBody>
          <a:bodyPr/>
          <a:lstStyle/>
          <a:p>
            <a:fld id="{9DEDA2AF-1B9F-414C-8DEB-C0311688B36A}" type="slidenum">
              <a:rPr lang="fr-FR" smtClean="0"/>
              <a:t>‹N°›</a:t>
            </a:fld>
            <a:endParaRPr lang="fr-FR"/>
          </a:p>
        </p:txBody>
      </p:sp>
    </p:spTree>
    <p:extLst>
      <p:ext uri="{BB962C8B-B14F-4D97-AF65-F5344CB8AC3E}">
        <p14:creationId xmlns:p14="http://schemas.microsoft.com/office/powerpoint/2010/main" val="4268912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5BCB1B-315A-4DDB-BAD8-DDAA0AF551E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D27CA3C-7D07-4CEF-A910-0D6068773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8023DCF-4EE7-42FA-89CA-9B772D414A0B}"/>
              </a:ext>
            </a:extLst>
          </p:cNvPr>
          <p:cNvSpPr>
            <a:spLocks noGrp="1"/>
          </p:cNvSpPr>
          <p:nvPr>
            <p:ph type="dt" sz="half" idx="10"/>
          </p:nvPr>
        </p:nvSpPr>
        <p:spPr/>
        <p:txBody>
          <a:bodyPr/>
          <a:lstStyle/>
          <a:p>
            <a:fld id="{7F342412-80CF-47C5-9A5A-BE60DFC6D6D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980B510D-E991-4C06-AE32-D2AABB746D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E2432E-15A9-4FE5-A11F-CFDFEBEFE9C8}"/>
              </a:ext>
            </a:extLst>
          </p:cNvPr>
          <p:cNvSpPr>
            <a:spLocks noGrp="1"/>
          </p:cNvSpPr>
          <p:nvPr>
            <p:ph type="sldNum" sz="quarter" idx="12"/>
          </p:nvPr>
        </p:nvSpPr>
        <p:spPr/>
        <p:txBody>
          <a:bodyPr/>
          <a:lstStyle/>
          <a:p>
            <a:fld id="{F1E468CD-7A74-4B91-83C2-E71F3D3745E0}" type="slidenum">
              <a:rPr lang="fr-FR" smtClean="0"/>
              <a:t>‹N°›</a:t>
            </a:fld>
            <a:endParaRPr lang="fr-FR"/>
          </a:p>
        </p:txBody>
      </p:sp>
    </p:spTree>
    <p:extLst>
      <p:ext uri="{BB962C8B-B14F-4D97-AF65-F5344CB8AC3E}">
        <p14:creationId xmlns:p14="http://schemas.microsoft.com/office/powerpoint/2010/main" val="23524860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2FB68-0613-4CF8-BE74-99832761719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01E6834-448E-4020-B507-2485AF128AC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A74BEB-C49F-43EA-BDD0-FFF1F7149446}"/>
              </a:ext>
            </a:extLst>
          </p:cNvPr>
          <p:cNvSpPr>
            <a:spLocks noGrp="1"/>
          </p:cNvSpPr>
          <p:nvPr>
            <p:ph type="dt" sz="half" idx="10"/>
          </p:nvPr>
        </p:nvSpPr>
        <p:spPr/>
        <p:txBody>
          <a:bodyPr/>
          <a:lstStyle/>
          <a:p>
            <a:fld id="{7F342412-80CF-47C5-9A5A-BE60DFC6D6D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DFBA29B0-9D9B-49FA-A39A-E5B02283DD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4719B0-5325-4D74-8696-1502D92D324C}"/>
              </a:ext>
            </a:extLst>
          </p:cNvPr>
          <p:cNvSpPr>
            <a:spLocks noGrp="1"/>
          </p:cNvSpPr>
          <p:nvPr>
            <p:ph type="sldNum" sz="quarter" idx="12"/>
          </p:nvPr>
        </p:nvSpPr>
        <p:spPr/>
        <p:txBody>
          <a:bodyPr/>
          <a:lstStyle/>
          <a:p>
            <a:fld id="{F1E468CD-7A74-4B91-83C2-E71F3D3745E0}" type="slidenum">
              <a:rPr lang="fr-FR" smtClean="0"/>
              <a:t>‹N°›</a:t>
            </a:fld>
            <a:endParaRPr lang="fr-FR"/>
          </a:p>
        </p:txBody>
      </p:sp>
    </p:spTree>
    <p:extLst>
      <p:ext uri="{BB962C8B-B14F-4D97-AF65-F5344CB8AC3E}">
        <p14:creationId xmlns:p14="http://schemas.microsoft.com/office/powerpoint/2010/main" val="2209857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FEA7C0-8406-4170-BB4B-355736B6317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A3F2511-C1CE-4BB3-8A49-D5EDBACDFF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B1ADA7A-439C-4B4B-943C-7C0D0CDA5CCC}"/>
              </a:ext>
            </a:extLst>
          </p:cNvPr>
          <p:cNvSpPr>
            <a:spLocks noGrp="1"/>
          </p:cNvSpPr>
          <p:nvPr>
            <p:ph type="dt" sz="half" idx="10"/>
          </p:nvPr>
        </p:nvSpPr>
        <p:spPr/>
        <p:txBody>
          <a:bodyPr/>
          <a:lstStyle/>
          <a:p>
            <a:fld id="{7F342412-80CF-47C5-9A5A-BE60DFC6D6D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3BE5E9B7-6E8F-4288-AEE4-F74BFB7539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447B42-CE22-4BCA-9CA4-C0613994BBE4}"/>
              </a:ext>
            </a:extLst>
          </p:cNvPr>
          <p:cNvSpPr>
            <a:spLocks noGrp="1"/>
          </p:cNvSpPr>
          <p:nvPr>
            <p:ph type="sldNum" sz="quarter" idx="12"/>
          </p:nvPr>
        </p:nvSpPr>
        <p:spPr/>
        <p:txBody>
          <a:bodyPr/>
          <a:lstStyle/>
          <a:p>
            <a:fld id="{F1E468CD-7A74-4B91-83C2-E71F3D3745E0}" type="slidenum">
              <a:rPr lang="fr-FR" smtClean="0"/>
              <a:t>‹N°›</a:t>
            </a:fld>
            <a:endParaRPr lang="fr-FR"/>
          </a:p>
        </p:txBody>
      </p:sp>
    </p:spTree>
    <p:extLst>
      <p:ext uri="{BB962C8B-B14F-4D97-AF65-F5344CB8AC3E}">
        <p14:creationId xmlns:p14="http://schemas.microsoft.com/office/powerpoint/2010/main" val="250104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8" name="Espace réservé du texte 7">
            <a:extLst>
              <a:ext uri="{FF2B5EF4-FFF2-40B4-BE49-F238E27FC236}">
                <a16:creationId xmlns:a16="http://schemas.microsoft.com/office/drawing/2014/main" id="{0017B0BB-8C61-4B63-AEC9-E24B3F1B8A84}"/>
              </a:ext>
            </a:extLst>
          </p:cNvPr>
          <p:cNvSpPr>
            <a:spLocks noGrp="1"/>
          </p:cNvSpPr>
          <p:nvPr>
            <p:ph type="body" sz="quarter" idx="15" hasCustomPrompt="1"/>
          </p:nvPr>
        </p:nvSpPr>
        <p:spPr>
          <a:xfrm>
            <a:off x="296227" y="1778635"/>
            <a:ext cx="3384000" cy="1550168"/>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pour une image  15">
            <a:extLst>
              <a:ext uri="{FF2B5EF4-FFF2-40B4-BE49-F238E27FC236}">
                <a16:creationId xmlns:a16="http://schemas.microsoft.com/office/drawing/2014/main" id="{8A4D5076-0C6C-463C-B2F2-32A27FDB452D}"/>
              </a:ext>
            </a:extLst>
          </p:cNvPr>
          <p:cNvSpPr>
            <a:spLocks noGrp="1"/>
          </p:cNvSpPr>
          <p:nvPr>
            <p:ph type="pic" sz="quarter" idx="16" hasCustomPrompt="1"/>
          </p:nvPr>
        </p:nvSpPr>
        <p:spPr>
          <a:xfrm>
            <a:off x="4240107" y="1788160"/>
            <a:ext cx="7552266" cy="4057227"/>
          </a:xfrm>
          <a:solidFill>
            <a:schemeClr val="accent5"/>
          </a:solidFill>
        </p:spPr>
        <p:txBody>
          <a:bodyPr tIns="0" bIns="2160000" anchor="b">
            <a:noAutofit/>
          </a:bodyPr>
          <a:lstStyle>
            <a:lvl1pPr algn="ctr">
              <a:spcBef>
                <a:spcPts val="0"/>
              </a:spcBef>
              <a:spcAft>
                <a:spcPts val="0"/>
              </a:spcAft>
              <a:defRPr sz="1100" b="0">
                <a:solidFill>
                  <a:schemeClr val="tx1"/>
                </a:solidFill>
              </a:defRPr>
            </a:lvl1pPr>
          </a:lstStyle>
          <a:p>
            <a:r>
              <a:rPr lang="fr-FR"/>
              <a:t>Cliquez sur l’icône pour insérer une image</a:t>
            </a:r>
            <a:br>
              <a:rPr lang="fr-FR"/>
            </a:br>
            <a:r>
              <a:rPr lang="fr-FR"/>
              <a:t>↓</a:t>
            </a:r>
          </a:p>
        </p:txBody>
      </p:sp>
      <p:sp>
        <p:nvSpPr>
          <p:cNvPr id="14" name="Espace réservé du texte 21">
            <a:extLst>
              <a:ext uri="{FF2B5EF4-FFF2-40B4-BE49-F238E27FC236}">
                <a16:creationId xmlns:a16="http://schemas.microsoft.com/office/drawing/2014/main" id="{9AF3B559-E001-44C9-8EB5-44ED6B58B9D0}"/>
              </a:ext>
            </a:extLst>
          </p:cNvPr>
          <p:cNvSpPr>
            <a:spLocks noGrp="1"/>
          </p:cNvSpPr>
          <p:nvPr>
            <p:ph type="body" sz="quarter" idx="17" hasCustomPrompt="1"/>
          </p:nvPr>
        </p:nvSpPr>
        <p:spPr>
          <a:xfrm>
            <a:off x="9767561" y="764383"/>
            <a:ext cx="2073600" cy="1522800"/>
          </a:xfrm>
          <a:blipFill>
            <a:blip r:embed="rId2"/>
            <a:stretch>
              <a:fillRect/>
            </a:stretch>
          </a:blipFill>
        </p:spPr>
        <p:txBody>
          <a:bodyPr>
            <a:noAutofit/>
          </a:bodyPr>
          <a:lstStyle>
            <a:lvl1pPr>
              <a:defRPr/>
            </a:lvl1pPr>
          </a:lstStyle>
          <a:p>
            <a:pPr lvl="0"/>
            <a:r>
              <a:rPr lang="fr-FR"/>
              <a:t> </a:t>
            </a:r>
          </a:p>
        </p:txBody>
      </p:sp>
    </p:spTree>
    <p:extLst>
      <p:ext uri="{BB962C8B-B14F-4D97-AF65-F5344CB8AC3E}">
        <p14:creationId xmlns:p14="http://schemas.microsoft.com/office/powerpoint/2010/main" val="29321225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6F17A3-867C-431A-9116-85DE10B6B4F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3C48C18-0BDD-46FF-A9F7-6083EFED013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6822A3E-2275-4DD5-83F7-C1087DBE9B6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EF70858-545A-4E61-ACAF-773A0F05792C}"/>
              </a:ext>
            </a:extLst>
          </p:cNvPr>
          <p:cNvSpPr>
            <a:spLocks noGrp="1"/>
          </p:cNvSpPr>
          <p:nvPr>
            <p:ph type="dt" sz="half" idx="10"/>
          </p:nvPr>
        </p:nvSpPr>
        <p:spPr/>
        <p:txBody>
          <a:bodyPr/>
          <a:lstStyle/>
          <a:p>
            <a:fld id="{7F342412-80CF-47C5-9A5A-BE60DFC6D6D6}" type="datetimeFigureOut">
              <a:rPr lang="fr-FR" smtClean="0"/>
              <a:t>06/03/2022</a:t>
            </a:fld>
            <a:endParaRPr lang="fr-FR"/>
          </a:p>
        </p:txBody>
      </p:sp>
      <p:sp>
        <p:nvSpPr>
          <p:cNvPr id="6" name="Espace réservé du pied de page 5">
            <a:extLst>
              <a:ext uri="{FF2B5EF4-FFF2-40B4-BE49-F238E27FC236}">
                <a16:creationId xmlns:a16="http://schemas.microsoft.com/office/drawing/2014/main" id="{950BA5E5-D0DB-4407-83A3-6D780FF9F4A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46013DC-A2B7-46C3-B0BB-75FB4B780B16}"/>
              </a:ext>
            </a:extLst>
          </p:cNvPr>
          <p:cNvSpPr>
            <a:spLocks noGrp="1"/>
          </p:cNvSpPr>
          <p:nvPr>
            <p:ph type="sldNum" sz="quarter" idx="12"/>
          </p:nvPr>
        </p:nvSpPr>
        <p:spPr/>
        <p:txBody>
          <a:bodyPr/>
          <a:lstStyle/>
          <a:p>
            <a:fld id="{F1E468CD-7A74-4B91-83C2-E71F3D3745E0}" type="slidenum">
              <a:rPr lang="fr-FR" smtClean="0"/>
              <a:t>‹N°›</a:t>
            </a:fld>
            <a:endParaRPr lang="fr-FR"/>
          </a:p>
        </p:txBody>
      </p:sp>
    </p:spTree>
    <p:extLst>
      <p:ext uri="{BB962C8B-B14F-4D97-AF65-F5344CB8AC3E}">
        <p14:creationId xmlns:p14="http://schemas.microsoft.com/office/powerpoint/2010/main" val="2883574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FB60D-8A20-424F-89B4-FAEBCAA8F34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67D5334-0448-4BB9-A22F-7481801E9B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75F4D66-013D-471A-A40A-1D45950095B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73C14F8-7274-42DE-8FFC-B4A9AE4DC1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6994432-B38D-4616-99A2-6C936E309C3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E48D673-07BA-41D3-B7CF-71E65166734B}"/>
              </a:ext>
            </a:extLst>
          </p:cNvPr>
          <p:cNvSpPr>
            <a:spLocks noGrp="1"/>
          </p:cNvSpPr>
          <p:nvPr>
            <p:ph type="dt" sz="half" idx="10"/>
          </p:nvPr>
        </p:nvSpPr>
        <p:spPr/>
        <p:txBody>
          <a:bodyPr/>
          <a:lstStyle/>
          <a:p>
            <a:fld id="{7F342412-80CF-47C5-9A5A-BE60DFC6D6D6}" type="datetimeFigureOut">
              <a:rPr lang="fr-FR" smtClean="0"/>
              <a:t>06/03/2022</a:t>
            </a:fld>
            <a:endParaRPr lang="fr-FR"/>
          </a:p>
        </p:txBody>
      </p:sp>
      <p:sp>
        <p:nvSpPr>
          <p:cNvPr id="8" name="Espace réservé du pied de page 7">
            <a:extLst>
              <a:ext uri="{FF2B5EF4-FFF2-40B4-BE49-F238E27FC236}">
                <a16:creationId xmlns:a16="http://schemas.microsoft.com/office/drawing/2014/main" id="{B1892C21-DDC5-4C40-AD76-55484F3163F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C63733E-183F-4157-AB3B-B07B1409083B}"/>
              </a:ext>
            </a:extLst>
          </p:cNvPr>
          <p:cNvSpPr>
            <a:spLocks noGrp="1"/>
          </p:cNvSpPr>
          <p:nvPr>
            <p:ph type="sldNum" sz="quarter" idx="12"/>
          </p:nvPr>
        </p:nvSpPr>
        <p:spPr/>
        <p:txBody>
          <a:bodyPr/>
          <a:lstStyle/>
          <a:p>
            <a:fld id="{F1E468CD-7A74-4B91-83C2-E71F3D3745E0}" type="slidenum">
              <a:rPr lang="fr-FR" smtClean="0"/>
              <a:t>‹N°›</a:t>
            </a:fld>
            <a:endParaRPr lang="fr-FR"/>
          </a:p>
        </p:txBody>
      </p:sp>
    </p:spTree>
    <p:extLst>
      <p:ext uri="{BB962C8B-B14F-4D97-AF65-F5344CB8AC3E}">
        <p14:creationId xmlns:p14="http://schemas.microsoft.com/office/powerpoint/2010/main" val="24101072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EE09C3-70B4-4CC7-A008-CD066E39899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B9C875F-D2C7-4EA5-8451-22883A4CD01E}"/>
              </a:ext>
            </a:extLst>
          </p:cNvPr>
          <p:cNvSpPr>
            <a:spLocks noGrp="1"/>
          </p:cNvSpPr>
          <p:nvPr>
            <p:ph type="dt" sz="half" idx="10"/>
          </p:nvPr>
        </p:nvSpPr>
        <p:spPr/>
        <p:txBody>
          <a:bodyPr/>
          <a:lstStyle/>
          <a:p>
            <a:fld id="{7F342412-80CF-47C5-9A5A-BE60DFC6D6D6}" type="datetimeFigureOut">
              <a:rPr lang="fr-FR" smtClean="0"/>
              <a:t>06/03/2022</a:t>
            </a:fld>
            <a:endParaRPr lang="fr-FR"/>
          </a:p>
        </p:txBody>
      </p:sp>
      <p:sp>
        <p:nvSpPr>
          <p:cNvPr id="4" name="Espace réservé du pied de page 3">
            <a:extLst>
              <a:ext uri="{FF2B5EF4-FFF2-40B4-BE49-F238E27FC236}">
                <a16:creationId xmlns:a16="http://schemas.microsoft.com/office/drawing/2014/main" id="{BB2F7588-1C17-4150-BA00-EA37BCA0002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4B41F98-BB4B-469A-A634-AF96E95C1CB7}"/>
              </a:ext>
            </a:extLst>
          </p:cNvPr>
          <p:cNvSpPr>
            <a:spLocks noGrp="1"/>
          </p:cNvSpPr>
          <p:nvPr>
            <p:ph type="sldNum" sz="quarter" idx="12"/>
          </p:nvPr>
        </p:nvSpPr>
        <p:spPr/>
        <p:txBody>
          <a:bodyPr/>
          <a:lstStyle/>
          <a:p>
            <a:fld id="{F1E468CD-7A74-4B91-83C2-E71F3D3745E0}" type="slidenum">
              <a:rPr lang="fr-FR" smtClean="0"/>
              <a:t>‹N°›</a:t>
            </a:fld>
            <a:endParaRPr lang="fr-FR"/>
          </a:p>
        </p:txBody>
      </p:sp>
    </p:spTree>
    <p:extLst>
      <p:ext uri="{BB962C8B-B14F-4D97-AF65-F5344CB8AC3E}">
        <p14:creationId xmlns:p14="http://schemas.microsoft.com/office/powerpoint/2010/main" val="26752819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D1AE86F-3081-463C-AC24-865B77F54B0F}"/>
              </a:ext>
            </a:extLst>
          </p:cNvPr>
          <p:cNvSpPr>
            <a:spLocks noGrp="1"/>
          </p:cNvSpPr>
          <p:nvPr>
            <p:ph type="dt" sz="half" idx="10"/>
          </p:nvPr>
        </p:nvSpPr>
        <p:spPr/>
        <p:txBody>
          <a:bodyPr/>
          <a:lstStyle/>
          <a:p>
            <a:fld id="{7F342412-80CF-47C5-9A5A-BE60DFC6D6D6}" type="datetimeFigureOut">
              <a:rPr lang="fr-FR" smtClean="0"/>
              <a:t>06/03/2022</a:t>
            </a:fld>
            <a:endParaRPr lang="fr-FR"/>
          </a:p>
        </p:txBody>
      </p:sp>
      <p:sp>
        <p:nvSpPr>
          <p:cNvPr id="3" name="Espace réservé du pied de page 2">
            <a:extLst>
              <a:ext uri="{FF2B5EF4-FFF2-40B4-BE49-F238E27FC236}">
                <a16:creationId xmlns:a16="http://schemas.microsoft.com/office/drawing/2014/main" id="{44367DA9-F79A-4E2F-8457-F8C6A511547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1F4D8D4-DF80-4D48-91AC-346CB66475FE}"/>
              </a:ext>
            </a:extLst>
          </p:cNvPr>
          <p:cNvSpPr>
            <a:spLocks noGrp="1"/>
          </p:cNvSpPr>
          <p:nvPr>
            <p:ph type="sldNum" sz="quarter" idx="12"/>
          </p:nvPr>
        </p:nvSpPr>
        <p:spPr/>
        <p:txBody>
          <a:bodyPr/>
          <a:lstStyle/>
          <a:p>
            <a:fld id="{F1E468CD-7A74-4B91-83C2-E71F3D3745E0}" type="slidenum">
              <a:rPr lang="fr-FR" smtClean="0"/>
              <a:t>‹N°›</a:t>
            </a:fld>
            <a:endParaRPr lang="fr-FR"/>
          </a:p>
        </p:txBody>
      </p:sp>
    </p:spTree>
    <p:extLst>
      <p:ext uri="{BB962C8B-B14F-4D97-AF65-F5344CB8AC3E}">
        <p14:creationId xmlns:p14="http://schemas.microsoft.com/office/powerpoint/2010/main" val="480113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18A794-0486-46C4-B955-59BCDF0E18D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A0AC152-F7F2-4D6B-923D-8B53458FB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C085EC7-988F-4393-AC9D-9A46BCE92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A69D361-A8F7-4714-9399-34C65A8C93FB}"/>
              </a:ext>
            </a:extLst>
          </p:cNvPr>
          <p:cNvSpPr>
            <a:spLocks noGrp="1"/>
          </p:cNvSpPr>
          <p:nvPr>
            <p:ph type="dt" sz="half" idx="10"/>
          </p:nvPr>
        </p:nvSpPr>
        <p:spPr/>
        <p:txBody>
          <a:bodyPr/>
          <a:lstStyle/>
          <a:p>
            <a:fld id="{7F342412-80CF-47C5-9A5A-BE60DFC6D6D6}" type="datetimeFigureOut">
              <a:rPr lang="fr-FR" smtClean="0"/>
              <a:t>06/03/2022</a:t>
            </a:fld>
            <a:endParaRPr lang="fr-FR"/>
          </a:p>
        </p:txBody>
      </p:sp>
      <p:sp>
        <p:nvSpPr>
          <p:cNvPr id="6" name="Espace réservé du pied de page 5">
            <a:extLst>
              <a:ext uri="{FF2B5EF4-FFF2-40B4-BE49-F238E27FC236}">
                <a16:creationId xmlns:a16="http://schemas.microsoft.com/office/drawing/2014/main" id="{812C5473-C9C0-474A-A01F-DA06C5E7DA5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56745C-9D52-49A7-9265-333A0AF85FE5}"/>
              </a:ext>
            </a:extLst>
          </p:cNvPr>
          <p:cNvSpPr>
            <a:spLocks noGrp="1"/>
          </p:cNvSpPr>
          <p:nvPr>
            <p:ph type="sldNum" sz="quarter" idx="12"/>
          </p:nvPr>
        </p:nvSpPr>
        <p:spPr/>
        <p:txBody>
          <a:bodyPr/>
          <a:lstStyle/>
          <a:p>
            <a:fld id="{F1E468CD-7A74-4B91-83C2-E71F3D3745E0}" type="slidenum">
              <a:rPr lang="fr-FR" smtClean="0"/>
              <a:t>‹N°›</a:t>
            </a:fld>
            <a:endParaRPr lang="fr-FR"/>
          </a:p>
        </p:txBody>
      </p:sp>
    </p:spTree>
    <p:extLst>
      <p:ext uri="{BB962C8B-B14F-4D97-AF65-F5344CB8AC3E}">
        <p14:creationId xmlns:p14="http://schemas.microsoft.com/office/powerpoint/2010/main" val="2739011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324ECE-4252-4684-9E78-F2F66CE0924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352F65F-6348-4727-9CC7-FD9846355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A3B92E5-3F87-42A6-BADE-924B07A30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D4AC30F-8AF7-4ACE-A8CF-7C4029F40517}"/>
              </a:ext>
            </a:extLst>
          </p:cNvPr>
          <p:cNvSpPr>
            <a:spLocks noGrp="1"/>
          </p:cNvSpPr>
          <p:nvPr>
            <p:ph type="dt" sz="half" idx="10"/>
          </p:nvPr>
        </p:nvSpPr>
        <p:spPr/>
        <p:txBody>
          <a:bodyPr/>
          <a:lstStyle/>
          <a:p>
            <a:fld id="{7F342412-80CF-47C5-9A5A-BE60DFC6D6D6}" type="datetimeFigureOut">
              <a:rPr lang="fr-FR" smtClean="0"/>
              <a:t>06/03/2022</a:t>
            </a:fld>
            <a:endParaRPr lang="fr-FR"/>
          </a:p>
        </p:txBody>
      </p:sp>
      <p:sp>
        <p:nvSpPr>
          <p:cNvPr id="6" name="Espace réservé du pied de page 5">
            <a:extLst>
              <a:ext uri="{FF2B5EF4-FFF2-40B4-BE49-F238E27FC236}">
                <a16:creationId xmlns:a16="http://schemas.microsoft.com/office/drawing/2014/main" id="{D0C3B91F-65F3-442D-ADC7-0E51F064CE0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E97E2C-9F46-4DBD-9675-AFA6FF8088C5}"/>
              </a:ext>
            </a:extLst>
          </p:cNvPr>
          <p:cNvSpPr>
            <a:spLocks noGrp="1"/>
          </p:cNvSpPr>
          <p:nvPr>
            <p:ph type="sldNum" sz="quarter" idx="12"/>
          </p:nvPr>
        </p:nvSpPr>
        <p:spPr/>
        <p:txBody>
          <a:bodyPr/>
          <a:lstStyle/>
          <a:p>
            <a:fld id="{F1E468CD-7A74-4B91-83C2-E71F3D3745E0}" type="slidenum">
              <a:rPr lang="fr-FR" smtClean="0"/>
              <a:t>‹N°›</a:t>
            </a:fld>
            <a:endParaRPr lang="fr-FR"/>
          </a:p>
        </p:txBody>
      </p:sp>
    </p:spTree>
    <p:extLst>
      <p:ext uri="{BB962C8B-B14F-4D97-AF65-F5344CB8AC3E}">
        <p14:creationId xmlns:p14="http://schemas.microsoft.com/office/powerpoint/2010/main" val="16112823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6AC8DE-B593-4317-954B-D8638BAE963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7B4CD12-3958-47AA-9C28-9953A4B0058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6295F8-E5C5-4FB8-A752-E13D3E090F8D}"/>
              </a:ext>
            </a:extLst>
          </p:cNvPr>
          <p:cNvSpPr>
            <a:spLocks noGrp="1"/>
          </p:cNvSpPr>
          <p:nvPr>
            <p:ph type="dt" sz="half" idx="10"/>
          </p:nvPr>
        </p:nvSpPr>
        <p:spPr/>
        <p:txBody>
          <a:bodyPr/>
          <a:lstStyle/>
          <a:p>
            <a:fld id="{7F342412-80CF-47C5-9A5A-BE60DFC6D6D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68E61819-B024-4315-8680-858B26759E9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C4E626-D052-4A17-8E41-A981E5693C74}"/>
              </a:ext>
            </a:extLst>
          </p:cNvPr>
          <p:cNvSpPr>
            <a:spLocks noGrp="1"/>
          </p:cNvSpPr>
          <p:nvPr>
            <p:ph type="sldNum" sz="quarter" idx="12"/>
          </p:nvPr>
        </p:nvSpPr>
        <p:spPr/>
        <p:txBody>
          <a:bodyPr/>
          <a:lstStyle/>
          <a:p>
            <a:fld id="{F1E468CD-7A74-4B91-83C2-E71F3D3745E0}" type="slidenum">
              <a:rPr lang="fr-FR" smtClean="0"/>
              <a:t>‹N°›</a:t>
            </a:fld>
            <a:endParaRPr lang="fr-FR"/>
          </a:p>
        </p:txBody>
      </p:sp>
    </p:spTree>
    <p:extLst>
      <p:ext uri="{BB962C8B-B14F-4D97-AF65-F5344CB8AC3E}">
        <p14:creationId xmlns:p14="http://schemas.microsoft.com/office/powerpoint/2010/main" val="166732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67230AF-2199-4057-96C1-5CCA9325745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56650F8-3693-4836-8A9E-1A51FE6DC45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AA1181-7027-4396-B908-E9C4F915E09C}"/>
              </a:ext>
            </a:extLst>
          </p:cNvPr>
          <p:cNvSpPr>
            <a:spLocks noGrp="1"/>
          </p:cNvSpPr>
          <p:nvPr>
            <p:ph type="dt" sz="half" idx="10"/>
          </p:nvPr>
        </p:nvSpPr>
        <p:spPr/>
        <p:txBody>
          <a:bodyPr/>
          <a:lstStyle/>
          <a:p>
            <a:fld id="{7F342412-80CF-47C5-9A5A-BE60DFC6D6D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FD25B72E-35EA-458E-BF7C-DB75474CCC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C58E683-DC25-499F-9ECE-97B518C1CE78}"/>
              </a:ext>
            </a:extLst>
          </p:cNvPr>
          <p:cNvSpPr>
            <a:spLocks noGrp="1"/>
          </p:cNvSpPr>
          <p:nvPr>
            <p:ph type="sldNum" sz="quarter" idx="12"/>
          </p:nvPr>
        </p:nvSpPr>
        <p:spPr/>
        <p:txBody>
          <a:bodyPr/>
          <a:lstStyle/>
          <a:p>
            <a:fld id="{F1E468CD-7A74-4B91-83C2-E71F3D3745E0}" type="slidenum">
              <a:rPr lang="fr-FR" smtClean="0"/>
              <a:t>‹N°›</a:t>
            </a:fld>
            <a:endParaRPr lang="fr-FR"/>
          </a:p>
        </p:txBody>
      </p:sp>
    </p:spTree>
    <p:extLst>
      <p:ext uri="{BB962C8B-B14F-4D97-AF65-F5344CB8AC3E}">
        <p14:creationId xmlns:p14="http://schemas.microsoft.com/office/powerpoint/2010/main" val="2814240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8" name="Espace réservé du texte 7">
            <a:extLst>
              <a:ext uri="{FF2B5EF4-FFF2-40B4-BE49-F238E27FC236}">
                <a16:creationId xmlns:a16="http://schemas.microsoft.com/office/drawing/2014/main" id="{0017B0BB-8C61-4B63-AEC9-E24B3F1B8A84}"/>
              </a:ext>
            </a:extLst>
          </p:cNvPr>
          <p:cNvSpPr>
            <a:spLocks noGrp="1"/>
          </p:cNvSpPr>
          <p:nvPr>
            <p:ph type="body" sz="quarter" idx="15" hasCustomPrompt="1"/>
          </p:nvPr>
        </p:nvSpPr>
        <p:spPr>
          <a:xfrm>
            <a:off x="296227" y="1778635"/>
            <a:ext cx="3384000" cy="559127"/>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p:txBody>
      </p:sp>
      <p:sp>
        <p:nvSpPr>
          <p:cNvPr id="3" name="Espace réservé du texte 2">
            <a:extLst>
              <a:ext uri="{FF2B5EF4-FFF2-40B4-BE49-F238E27FC236}">
                <a16:creationId xmlns:a16="http://schemas.microsoft.com/office/drawing/2014/main" id="{6C071DCE-F537-4B55-B97E-56B2F5AC7478}"/>
              </a:ext>
            </a:extLst>
          </p:cNvPr>
          <p:cNvSpPr>
            <a:spLocks noGrp="1"/>
          </p:cNvSpPr>
          <p:nvPr>
            <p:ph type="body" sz="quarter" idx="18" hasCustomPrompt="1"/>
          </p:nvPr>
        </p:nvSpPr>
        <p:spPr>
          <a:xfrm>
            <a:off x="8107680" y="1787525"/>
            <a:ext cx="3684692" cy="4057200"/>
          </a:xfrm>
          <a:solidFill>
            <a:schemeClr val="accent1"/>
          </a:solidFill>
        </p:spPr>
        <p:txBody>
          <a:bodyPr lIns="316800" tIns="504000">
            <a:noAutofit/>
          </a:bodyPr>
          <a:lstStyle>
            <a:lvl1pPr>
              <a:lnSpc>
                <a:spcPct val="84000"/>
              </a:lnSpc>
              <a:defRPr sz="3420">
                <a:solidFill>
                  <a:schemeClr val="bg1"/>
                </a:solidFill>
                <a:latin typeface="+mj-lt"/>
                <a:ea typeface="Source Serif Pro" panose="02040603050405020204" pitchFamily="18" charset="0"/>
              </a:defRPr>
            </a:lvl1pPr>
            <a:lvl2pPr>
              <a:defRPr>
                <a:solidFill>
                  <a:schemeClr val="bg1"/>
                </a:solidFill>
                <a:latin typeface="Source Sans Pro SemiBold" panose="020B0603030403020204" pitchFamily="34" charset="0"/>
                <a:ea typeface="Source Sans Pro SemiBold" panose="020B0603030403020204" pitchFamily="34" charset="0"/>
              </a:defRPr>
            </a:lvl2pPr>
            <a:lvl3pPr>
              <a:buNone/>
              <a:defRPr/>
            </a:lvl3pPr>
          </a:lstStyle>
          <a:p>
            <a:pPr lvl="0"/>
            <a:r>
              <a:rPr lang="fr-FR"/>
              <a:t>Texte</a:t>
            </a:r>
          </a:p>
          <a:p>
            <a:pPr lvl="1"/>
            <a:r>
              <a:rPr lang="fr-FR"/>
              <a:t>Deuxième niveau</a:t>
            </a:r>
          </a:p>
        </p:txBody>
      </p:sp>
      <p:sp>
        <p:nvSpPr>
          <p:cNvPr id="15" name="Espace réservé du texte 7">
            <a:extLst>
              <a:ext uri="{FF2B5EF4-FFF2-40B4-BE49-F238E27FC236}">
                <a16:creationId xmlns:a16="http://schemas.microsoft.com/office/drawing/2014/main" id="{A4211E40-D9AA-4CE7-A8A5-3B36FEB2A4DB}"/>
              </a:ext>
            </a:extLst>
          </p:cNvPr>
          <p:cNvSpPr>
            <a:spLocks noGrp="1"/>
          </p:cNvSpPr>
          <p:nvPr>
            <p:ph type="body" sz="quarter" idx="19" hasCustomPrompt="1"/>
          </p:nvPr>
        </p:nvSpPr>
        <p:spPr>
          <a:xfrm>
            <a:off x="4151947" y="1778635"/>
            <a:ext cx="3384000" cy="559127"/>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p:txBody>
      </p:sp>
      <p:sp>
        <p:nvSpPr>
          <p:cNvPr id="14" name="Espace réservé du texte 21">
            <a:extLst>
              <a:ext uri="{FF2B5EF4-FFF2-40B4-BE49-F238E27FC236}">
                <a16:creationId xmlns:a16="http://schemas.microsoft.com/office/drawing/2014/main" id="{9AF3B559-E001-44C9-8EB5-44ED6B58B9D0}"/>
              </a:ext>
            </a:extLst>
          </p:cNvPr>
          <p:cNvSpPr>
            <a:spLocks noGrp="1"/>
          </p:cNvSpPr>
          <p:nvPr>
            <p:ph type="body" sz="quarter" idx="17" hasCustomPrompt="1"/>
          </p:nvPr>
        </p:nvSpPr>
        <p:spPr>
          <a:xfrm>
            <a:off x="10327688" y="883446"/>
            <a:ext cx="1497600" cy="1368000"/>
          </a:xfrm>
          <a:blipFill>
            <a:blip r:embed="rId2"/>
            <a:stretch>
              <a:fillRect/>
            </a:stretch>
          </a:blipFill>
        </p:spPr>
        <p:txBody>
          <a:bodyPr>
            <a:noAutofit/>
          </a:bodyPr>
          <a:lstStyle>
            <a:lvl1pPr>
              <a:defRPr/>
            </a:lvl1pPr>
          </a:lstStyle>
          <a:p>
            <a:pPr lvl="0"/>
            <a:r>
              <a:rPr lang="fr-FR"/>
              <a:t> </a:t>
            </a:r>
          </a:p>
        </p:txBody>
      </p:sp>
    </p:spTree>
    <p:extLst>
      <p:ext uri="{BB962C8B-B14F-4D97-AF65-F5344CB8AC3E}">
        <p14:creationId xmlns:p14="http://schemas.microsoft.com/office/powerpoint/2010/main" val="203313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16" name="Espace réservé du texte 2">
            <a:extLst>
              <a:ext uri="{FF2B5EF4-FFF2-40B4-BE49-F238E27FC236}">
                <a16:creationId xmlns:a16="http://schemas.microsoft.com/office/drawing/2014/main" id="{F359B49D-AA64-4BE7-BA6D-A81FF5AB7E26}"/>
              </a:ext>
            </a:extLst>
          </p:cNvPr>
          <p:cNvSpPr>
            <a:spLocks noGrp="1"/>
          </p:cNvSpPr>
          <p:nvPr>
            <p:ph type="body" sz="quarter" idx="18" hasCustomPrompt="1"/>
          </p:nvPr>
        </p:nvSpPr>
        <p:spPr>
          <a:xfrm>
            <a:off x="6543761" y="304800"/>
            <a:ext cx="5302800" cy="5860800"/>
          </a:xfrm>
          <a:blipFill>
            <a:blip r:embed="rId2"/>
            <a:stretch>
              <a:fillRect/>
            </a:stretch>
          </a:blipFill>
        </p:spPr>
        <p:txBody>
          <a:bodyPr lIns="1116000" tIns="504000" anchor="ctr">
            <a:noAutofit/>
          </a:bodyPr>
          <a:lstStyle>
            <a:lvl1pPr algn="l">
              <a:lnSpc>
                <a:spcPct val="84000"/>
              </a:lnSpc>
              <a:spcBef>
                <a:spcPts val="0"/>
              </a:spcBef>
              <a:spcAft>
                <a:spcPts val="0"/>
              </a:spcAft>
              <a:defRPr sz="7250">
                <a:solidFill>
                  <a:schemeClr val="bg1"/>
                </a:solidFill>
                <a:latin typeface="+mj-lt"/>
                <a:ea typeface="Source Serif Pro" panose="02040603050405020204" pitchFamily="18" charset="0"/>
              </a:defRPr>
            </a:lvl1pPr>
            <a:lvl2pPr algn="l">
              <a:spcAft>
                <a:spcPts val="0"/>
              </a:spcAft>
              <a:defRPr sz="2850">
                <a:solidFill>
                  <a:schemeClr val="bg1"/>
                </a:solidFill>
                <a:latin typeface="+mj-lt"/>
                <a:ea typeface="Source Sans Pro SemiBold" panose="020B0603030403020204" pitchFamily="34" charset="0"/>
              </a:defRPr>
            </a:lvl2pPr>
            <a:lvl3pPr>
              <a:buNone/>
              <a:defRPr/>
            </a:lvl3pPr>
          </a:lstStyle>
          <a:p>
            <a:pPr lvl="0"/>
            <a:r>
              <a:rPr lang="fr-FR"/>
              <a:t>00%</a:t>
            </a:r>
          </a:p>
          <a:p>
            <a:pPr lvl="1"/>
            <a:r>
              <a:rPr lang="fr-FR"/>
              <a:t>Deuxième niveau</a:t>
            </a:r>
          </a:p>
        </p:txBody>
      </p:sp>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8" name="Espace réservé du texte 7">
            <a:extLst>
              <a:ext uri="{FF2B5EF4-FFF2-40B4-BE49-F238E27FC236}">
                <a16:creationId xmlns:a16="http://schemas.microsoft.com/office/drawing/2014/main" id="{0017B0BB-8C61-4B63-AEC9-E24B3F1B8A84}"/>
              </a:ext>
            </a:extLst>
          </p:cNvPr>
          <p:cNvSpPr>
            <a:spLocks noGrp="1"/>
          </p:cNvSpPr>
          <p:nvPr>
            <p:ph type="body" sz="quarter" idx="15" hasCustomPrompt="1"/>
          </p:nvPr>
        </p:nvSpPr>
        <p:spPr>
          <a:xfrm>
            <a:off x="296227" y="1778635"/>
            <a:ext cx="5630440" cy="559127"/>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p:txBody>
      </p:sp>
    </p:spTree>
    <p:extLst>
      <p:ext uri="{BB962C8B-B14F-4D97-AF65-F5344CB8AC3E}">
        <p14:creationId xmlns:p14="http://schemas.microsoft.com/office/powerpoint/2010/main" val="171655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re et contenu">
    <p:spTree>
      <p:nvGrpSpPr>
        <p:cNvPr id="1" name=""/>
        <p:cNvGrpSpPr/>
        <p:nvPr/>
      </p:nvGrpSpPr>
      <p:grpSpPr>
        <a:xfrm>
          <a:off x="0" y="0"/>
          <a:ext cx="0" cy="0"/>
          <a:chOff x="0" y="0"/>
          <a:chExt cx="0" cy="0"/>
        </a:xfrm>
      </p:grpSpPr>
      <p:sp>
        <p:nvSpPr>
          <p:cNvPr id="16" name="Espace réservé du texte 2">
            <a:extLst>
              <a:ext uri="{FF2B5EF4-FFF2-40B4-BE49-F238E27FC236}">
                <a16:creationId xmlns:a16="http://schemas.microsoft.com/office/drawing/2014/main" id="{F359B49D-AA64-4BE7-BA6D-A81FF5AB7E26}"/>
              </a:ext>
            </a:extLst>
          </p:cNvPr>
          <p:cNvSpPr>
            <a:spLocks noGrp="1"/>
          </p:cNvSpPr>
          <p:nvPr>
            <p:ph type="body" sz="quarter" idx="18" hasCustomPrompt="1"/>
          </p:nvPr>
        </p:nvSpPr>
        <p:spPr>
          <a:xfrm>
            <a:off x="7982701" y="847724"/>
            <a:ext cx="3866400" cy="5259600"/>
          </a:xfrm>
          <a:blipFill>
            <a:blip r:embed="rId2"/>
            <a:stretch>
              <a:fillRect/>
            </a:stretch>
          </a:blipFill>
        </p:spPr>
        <p:txBody>
          <a:bodyPr lIns="360000" tIns="36000" rIns="396000" bIns="36000" anchor="ctr">
            <a:noAutofit/>
          </a:bodyPr>
          <a:lstStyle>
            <a:lvl1pPr algn="ctr">
              <a:lnSpc>
                <a:spcPct val="84000"/>
              </a:lnSpc>
              <a:spcBef>
                <a:spcPts val="0"/>
              </a:spcBef>
              <a:spcAft>
                <a:spcPts val="0"/>
              </a:spcAft>
              <a:defRPr sz="7250">
                <a:solidFill>
                  <a:schemeClr val="bg1"/>
                </a:solidFill>
                <a:latin typeface="+mj-lt"/>
                <a:ea typeface="Source Serif Pro" panose="02040603050405020204" pitchFamily="18" charset="0"/>
              </a:defRPr>
            </a:lvl1pPr>
            <a:lvl2pPr algn="ctr">
              <a:spcAft>
                <a:spcPts val="0"/>
              </a:spcAft>
              <a:defRPr sz="2850">
                <a:solidFill>
                  <a:schemeClr val="bg1"/>
                </a:solidFill>
                <a:latin typeface="+mj-lt"/>
                <a:ea typeface="Source Sans Pro SemiBold" panose="020B0603030403020204" pitchFamily="34" charset="0"/>
              </a:defRPr>
            </a:lvl2pPr>
            <a:lvl3pPr>
              <a:buNone/>
              <a:defRPr/>
            </a:lvl3pPr>
          </a:lstStyle>
          <a:p>
            <a:pPr lvl="0"/>
            <a:r>
              <a:rPr lang="fr-FR"/>
              <a:t>00%</a:t>
            </a:r>
          </a:p>
          <a:p>
            <a:pPr lvl="1"/>
            <a:r>
              <a:rPr lang="fr-FR"/>
              <a:t>Deuxième niveau</a:t>
            </a:r>
          </a:p>
        </p:txBody>
      </p:sp>
      <p:sp>
        <p:nvSpPr>
          <p:cNvPr id="4" name="Espace réservé de la date 3">
            <a:extLst>
              <a:ext uri="{FF2B5EF4-FFF2-40B4-BE49-F238E27FC236}">
                <a16:creationId xmlns:a16="http://schemas.microsoft.com/office/drawing/2014/main" id="{F53DFBD2-6702-4F91-8358-998884266579}"/>
              </a:ext>
            </a:extLst>
          </p:cNvPr>
          <p:cNvSpPr>
            <a:spLocks noGrp="1"/>
          </p:cNvSpPr>
          <p:nvPr>
            <p:ph type="dt" sz="half" idx="10"/>
          </p:nvPr>
        </p:nvSpPr>
        <p:spPr/>
        <p:txBody>
          <a:bodyPr/>
          <a:lstStyle/>
          <a:p>
            <a:fld id="{4A9F4A93-2EB3-4ACC-9C56-06FC3F08B908}" type="datetime4">
              <a:rPr lang="fr-FR" smtClean="0"/>
              <a:t>6 mars 2022</a:t>
            </a:fld>
            <a:endParaRPr lang="fr-FR"/>
          </a:p>
        </p:txBody>
      </p:sp>
      <p:sp>
        <p:nvSpPr>
          <p:cNvPr id="5" name="Espace réservé du pied de page 4">
            <a:extLst>
              <a:ext uri="{FF2B5EF4-FFF2-40B4-BE49-F238E27FC236}">
                <a16:creationId xmlns:a16="http://schemas.microsoft.com/office/drawing/2014/main" id="{2D993DC5-675A-495C-96D7-8EAA4FF913A4}"/>
              </a:ext>
            </a:extLst>
          </p:cNvPr>
          <p:cNvSpPr>
            <a:spLocks noGrp="1"/>
          </p:cNvSpPr>
          <p:nvPr>
            <p:ph type="ftr" sz="quarter" idx="11"/>
          </p:nvPr>
        </p:nvSpPr>
        <p:spPr/>
        <p:txBody>
          <a:bodyPr/>
          <a:lstStyle/>
          <a:p>
            <a:r>
              <a:rPr lang="fr-FR"/>
              <a:t>— Confidentiel</a:t>
            </a:r>
          </a:p>
        </p:txBody>
      </p:sp>
      <p:sp>
        <p:nvSpPr>
          <p:cNvPr id="6" name="Espace réservé du numéro de diapositive 5">
            <a:extLst>
              <a:ext uri="{FF2B5EF4-FFF2-40B4-BE49-F238E27FC236}">
                <a16:creationId xmlns:a16="http://schemas.microsoft.com/office/drawing/2014/main" id="{D0CE549F-AE8C-4F3B-B319-E2465B15575D}"/>
              </a:ext>
            </a:extLst>
          </p:cNvPr>
          <p:cNvSpPr>
            <a:spLocks noGrp="1"/>
          </p:cNvSpPr>
          <p:nvPr>
            <p:ph type="sldNum" sz="quarter" idx="12"/>
          </p:nvPr>
        </p:nvSpPr>
        <p:spPr/>
        <p:txBody>
          <a:bodyPr/>
          <a:lstStyle/>
          <a:p>
            <a:fld id="{1FE0CA78-E67E-4EF7-8E81-B64BD989AACF}" type="slidenum">
              <a:rPr lang="fr-FR" smtClean="0"/>
              <a:t>‹N°›</a:t>
            </a:fld>
            <a:endParaRPr lang="fr-FR"/>
          </a:p>
        </p:txBody>
      </p:sp>
      <p:sp>
        <p:nvSpPr>
          <p:cNvPr id="9" name="Espace réservé du texte 8">
            <a:extLst>
              <a:ext uri="{FF2B5EF4-FFF2-40B4-BE49-F238E27FC236}">
                <a16:creationId xmlns:a16="http://schemas.microsoft.com/office/drawing/2014/main" id="{715AAFCE-A0FA-4924-B33B-F13A3E8322D4}"/>
              </a:ext>
            </a:extLst>
          </p:cNvPr>
          <p:cNvSpPr>
            <a:spLocks noGrp="1"/>
          </p:cNvSpPr>
          <p:nvPr>
            <p:ph type="body" sz="quarter" idx="13" hasCustomPrompt="1"/>
          </p:nvPr>
        </p:nvSpPr>
        <p:spPr>
          <a:xfrm>
            <a:off x="298450" y="565152"/>
            <a:ext cx="9480550" cy="878702"/>
          </a:xfrm>
        </p:spPr>
        <p:txBody>
          <a:bodyPr/>
          <a:lstStyle>
            <a:lvl1pPr>
              <a:spcBef>
                <a:spcPts val="0"/>
              </a:spcBef>
              <a:spcAft>
                <a:spcPts val="0"/>
              </a:spcAft>
              <a:defRPr sz="2900">
                <a:solidFill>
                  <a:schemeClr val="tx1"/>
                </a:solidFill>
                <a:latin typeface="+mj-lt"/>
              </a:defRPr>
            </a:lvl1pPr>
            <a:lvl2pPr>
              <a:spcBef>
                <a:spcPts val="400"/>
              </a:spcBef>
              <a:spcAft>
                <a:spcPts val="0"/>
              </a:spcAft>
              <a:defRPr sz="2000">
                <a:solidFill>
                  <a:schemeClr val="tx1"/>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Grand titre de la slide Source Serif Pro</a:t>
            </a:r>
          </a:p>
          <a:p>
            <a:pPr lvl="1"/>
            <a:r>
              <a:rPr lang="fr-FR"/>
              <a:t>Sous-titre Source Sans Pro </a:t>
            </a:r>
            <a:r>
              <a:rPr lang="fr-FR" err="1"/>
              <a:t>SemiBold</a:t>
            </a:r>
            <a:r>
              <a:rPr lang="fr-FR"/>
              <a:t> 01</a:t>
            </a:r>
          </a:p>
        </p:txBody>
      </p:sp>
      <p:sp>
        <p:nvSpPr>
          <p:cNvPr id="10" name="Espace réservé du texte 8">
            <a:extLst>
              <a:ext uri="{FF2B5EF4-FFF2-40B4-BE49-F238E27FC236}">
                <a16:creationId xmlns:a16="http://schemas.microsoft.com/office/drawing/2014/main" id="{EABB0DC8-86EB-434B-B81A-0508E17DA444}"/>
              </a:ext>
            </a:extLst>
          </p:cNvPr>
          <p:cNvSpPr>
            <a:spLocks noGrp="1"/>
          </p:cNvSpPr>
          <p:nvPr>
            <p:ph type="body" sz="quarter" idx="14" hasCustomPrompt="1"/>
          </p:nvPr>
        </p:nvSpPr>
        <p:spPr>
          <a:xfrm>
            <a:off x="298450" y="362745"/>
            <a:ext cx="9480550" cy="166199"/>
          </a:xfrm>
        </p:spPr>
        <p:txBody>
          <a:bodyPr tIns="0" bIns="0"/>
          <a:lstStyle>
            <a:lvl1pPr>
              <a:spcBef>
                <a:spcPts val="0"/>
              </a:spcBef>
              <a:spcAft>
                <a:spcPts val="0"/>
              </a:spcAft>
              <a:defRPr sz="1200" cap="all" baseline="0">
                <a:solidFill>
                  <a:schemeClr val="bg2"/>
                </a:solidFill>
                <a:latin typeface="Source Sans Pro SemiBold" panose="020B0603030403020204" pitchFamily="34" charset="0"/>
                <a:ea typeface="Source Sans Pro SemiBold" panose="020B0603030403020204" pitchFamily="34" charset="0"/>
              </a:defRPr>
            </a:lvl1pPr>
            <a:lvl2pPr>
              <a:spcBef>
                <a:spcPts val="400"/>
              </a:spcBef>
              <a:spcAft>
                <a:spcPts val="0"/>
              </a:spcAft>
              <a:defRPr sz="2000">
                <a:solidFill>
                  <a:srgbClr val="FF0000"/>
                </a:solidFill>
                <a:latin typeface="Source Sans Pro SemiBold" panose="020B0603030403020204" pitchFamily="34" charset="0"/>
                <a:ea typeface="Source Sans Pro SemiBold" panose="020B0603030403020204" pitchFamily="34" charset="0"/>
              </a:defRPr>
            </a:lvl2pPr>
            <a:lvl3pPr>
              <a:buNone/>
              <a:defRPr>
                <a:solidFill>
                  <a:srgbClr val="FF0000"/>
                </a:solidFill>
              </a:defRPr>
            </a:lvl3pPr>
            <a:lvl4pPr>
              <a:defRPr>
                <a:solidFill>
                  <a:srgbClr val="FF0000"/>
                </a:solidFill>
              </a:defRPr>
            </a:lvl4pPr>
            <a:lvl5pPr>
              <a:defRPr>
                <a:solidFill>
                  <a:srgbClr val="FF0000"/>
                </a:solidFill>
              </a:defRPr>
            </a:lvl5pPr>
          </a:lstStyle>
          <a:p>
            <a:pPr lvl="0"/>
            <a:r>
              <a:rPr lang="fr-FR"/>
              <a:t>SUR-TITRE  / SUR TITRE</a:t>
            </a:r>
          </a:p>
        </p:txBody>
      </p:sp>
      <p:sp>
        <p:nvSpPr>
          <p:cNvPr id="13" name="Espace réservé du texte 7">
            <a:extLst>
              <a:ext uri="{FF2B5EF4-FFF2-40B4-BE49-F238E27FC236}">
                <a16:creationId xmlns:a16="http://schemas.microsoft.com/office/drawing/2014/main" id="{1A476712-B4ED-4C63-B6DD-9A7000B8755C}"/>
              </a:ext>
            </a:extLst>
          </p:cNvPr>
          <p:cNvSpPr>
            <a:spLocks noGrp="1"/>
          </p:cNvSpPr>
          <p:nvPr>
            <p:ph type="body" sz="quarter" idx="15" hasCustomPrompt="1"/>
          </p:nvPr>
        </p:nvSpPr>
        <p:spPr>
          <a:xfrm>
            <a:off x="296227" y="1778635"/>
            <a:ext cx="3384000" cy="559127"/>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p:txBody>
      </p:sp>
      <p:sp>
        <p:nvSpPr>
          <p:cNvPr id="14" name="Espace réservé du texte 7">
            <a:extLst>
              <a:ext uri="{FF2B5EF4-FFF2-40B4-BE49-F238E27FC236}">
                <a16:creationId xmlns:a16="http://schemas.microsoft.com/office/drawing/2014/main" id="{846F50D6-6EDB-47F2-B33F-21709EA0A1FD}"/>
              </a:ext>
            </a:extLst>
          </p:cNvPr>
          <p:cNvSpPr>
            <a:spLocks noGrp="1"/>
          </p:cNvSpPr>
          <p:nvPr>
            <p:ph type="body" sz="quarter" idx="19" hasCustomPrompt="1"/>
          </p:nvPr>
        </p:nvSpPr>
        <p:spPr>
          <a:xfrm>
            <a:off x="4151947" y="1778635"/>
            <a:ext cx="3384000" cy="559127"/>
          </a:xfrm>
        </p:spPr>
        <p:txBody>
          <a:bodyPr/>
          <a:lstStyle>
            <a:lvl1pPr>
              <a:defRPr/>
            </a:lvl1pPr>
            <a:lvl3pPr>
              <a:spcBef>
                <a:spcPts val="1200"/>
              </a:spcBef>
              <a:defRPr/>
            </a:lvl3pPr>
            <a:lvl4pPr>
              <a:spcBef>
                <a:spcPts val="1200"/>
              </a:spcBef>
              <a:defRPr/>
            </a:lvl4pPr>
          </a:lstStyle>
          <a:p>
            <a:pPr lvl="0"/>
            <a:r>
              <a:rPr lang="fr-FR"/>
              <a:t>Niveau 1</a:t>
            </a:r>
          </a:p>
          <a:p>
            <a:pPr lvl="1"/>
            <a:r>
              <a:rPr lang="fr-FR"/>
              <a:t>Deuxième niveau</a:t>
            </a:r>
          </a:p>
        </p:txBody>
      </p:sp>
    </p:spTree>
    <p:extLst>
      <p:ext uri="{BB962C8B-B14F-4D97-AF65-F5344CB8AC3E}">
        <p14:creationId xmlns:p14="http://schemas.microsoft.com/office/powerpoint/2010/main" val="23077093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4544791-794B-404F-B2E5-CF6418F5969D}"/>
              </a:ext>
            </a:extLst>
          </p:cNvPr>
          <p:cNvSpPr>
            <a:spLocks noGrp="1"/>
          </p:cNvSpPr>
          <p:nvPr>
            <p:ph type="title"/>
          </p:nvPr>
        </p:nvSpPr>
        <p:spPr>
          <a:xfrm>
            <a:off x="298450" y="565152"/>
            <a:ext cx="10515600" cy="505138"/>
          </a:xfrm>
          <a:prstGeom prst="rect">
            <a:avLst/>
          </a:prstGeom>
        </p:spPr>
        <p:txBody>
          <a:bodyPr vert="horz" lIns="91440" tIns="45720" rIns="91440" bIns="45720" rtlCol="0" anchor="t">
            <a:spAutoFit/>
          </a:bodyPr>
          <a:lstStyle/>
          <a:p>
            <a:r>
              <a:rPr lang="fr-FR"/>
              <a:t>Titre</a:t>
            </a:r>
          </a:p>
        </p:txBody>
      </p:sp>
      <p:sp>
        <p:nvSpPr>
          <p:cNvPr id="3" name="Espace réservé du texte 2">
            <a:extLst>
              <a:ext uri="{FF2B5EF4-FFF2-40B4-BE49-F238E27FC236}">
                <a16:creationId xmlns:a16="http://schemas.microsoft.com/office/drawing/2014/main" id="{5E1B9011-9EB9-42E8-9965-008F24C51B29}"/>
              </a:ext>
            </a:extLst>
          </p:cNvPr>
          <p:cNvSpPr>
            <a:spLocks noGrp="1"/>
          </p:cNvSpPr>
          <p:nvPr>
            <p:ph type="body" idx="1"/>
          </p:nvPr>
        </p:nvSpPr>
        <p:spPr>
          <a:xfrm>
            <a:off x="298450" y="1764441"/>
            <a:ext cx="5749925" cy="1729704"/>
          </a:xfrm>
          <a:prstGeom prst="rect">
            <a:avLst/>
          </a:prstGeom>
        </p:spPr>
        <p:txBody>
          <a:bodyPr vert="horz" wrap="square" lIns="91440" tIns="45720" rIns="91440" bIns="45720" rtlCol="0">
            <a:spAutoFit/>
          </a:bodyPr>
          <a:lstStyle/>
          <a:p>
            <a:pPr lvl="0"/>
            <a:r>
              <a:rPr lang="fr-FR"/>
              <a:t>Sous-titre Source Sans Pro 02</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CA1B2B6-1ADF-43BD-B90E-C4B99130906E}"/>
              </a:ext>
            </a:extLst>
          </p:cNvPr>
          <p:cNvSpPr>
            <a:spLocks noGrp="1"/>
          </p:cNvSpPr>
          <p:nvPr>
            <p:ph type="dt" sz="half" idx="2"/>
          </p:nvPr>
        </p:nvSpPr>
        <p:spPr>
          <a:xfrm>
            <a:off x="292100" y="6369051"/>
            <a:ext cx="1295400" cy="202564"/>
          </a:xfrm>
          <a:prstGeom prst="rect">
            <a:avLst/>
          </a:prstGeom>
        </p:spPr>
        <p:txBody>
          <a:bodyPr vert="horz" lIns="91440" tIns="0" rIns="91440" bIns="0" rtlCol="0" anchor="ctr"/>
          <a:lstStyle>
            <a:lvl1pPr algn="l">
              <a:defRPr sz="1100">
                <a:solidFill>
                  <a:schemeClr val="tx1"/>
                </a:solidFill>
              </a:defRPr>
            </a:lvl1pPr>
          </a:lstStyle>
          <a:p>
            <a:fld id="{7603FF68-1B1E-4CC2-A6CC-F62782A19E0D}" type="datetime4">
              <a:rPr lang="fr-FR" smtClean="0"/>
              <a:pPr/>
              <a:t>6 mars 2022</a:t>
            </a:fld>
            <a:endParaRPr lang="fr-FR"/>
          </a:p>
        </p:txBody>
      </p:sp>
      <p:sp>
        <p:nvSpPr>
          <p:cNvPr id="5" name="Espace réservé du pied de page 4">
            <a:extLst>
              <a:ext uri="{FF2B5EF4-FFF2-40B4-BE49-F238E27FC236}">
                <a16:creationId xmlns:a16="http://schemas.microsoft.com/office/drawing/2014/main" id="{D11ED25C-3492-4B54-A69A-646BDCC9D3BB}"/>
              </a:ext>
            </a:extLst>
          </p:cNvPr>
          <p:cNvSpPr>
            <a:spLocks noGrp="1"/>
          </p:cNvSpPr>
          <p:nvPr>
            <p:ph type="ftr" sz="quarter" idx="3"/>
          </p:nvPr>
        </p:nvSpPr>
        <p:spPr>
          <a:xfrm>
            <a:off x="1422400" y="6369051"/>
            <a:ext cx="4114800" cy="202564"/>
          </a:xfrm>
          <a:prstGeom prst="rect">
            <a:avLst/>
          </a:prstGeom>
        </p:spPr>
        <p:txBody>
          <a:bodyPr vert="horz" lIns="91440" tIns="0" rIns="91440" bIns="0" rtlCol="0" anchor="ctr"/>
          <a:lstStyle>
            <a:lvl1pPr algn="l">
              <a:defRPr sz="1100">
                <a:solidFill>
                  <a:schemeClr val="tx1"/>
                </a:solidFill>
              </a:defRPr>
            </a:lvl1pPr>
          </a:lstStyle>
          <a:p>
            <a:r>
              <a:rPr lang="fr-FR"/>
              <a:t>— Confidentiel</a:t>
            </a:r>
          </a:p>
        </p:txBody>
      </p:sp>
      <p:sp>
        <p:nvSpPr>
          <p:cNvPr id="6" name="Espace réservé du numéro de diapositive 5">
            <a:extLst>
              <a:ext uri="{FF2B5EF4-FFF2-40B4-BE49-F238E27FC236}">
                <a16:creationId xmlns:a16="http://schemas.microsoft.com/office/drawing/2014/main" id="{7A35D418-0E9B-4B34-848A-F14788862588}"/>
              </a:ext>
            </a:extLst>
          </p:cNvPr>
          <p:cNvSpPr>
            <a:spLocks noGrp="1"/>
          </p:cNvSpPr>
          <p:nvPr>
            <p:ph type="sldNum" sz="quarter" idx="4"/>
          </p:nvPr>
        </p:nvSpPr>
        <p:spPr>
          <a:xfrm>
            <a:off x="5692140" y="6369051"/>
            <a:ext cx="807720" cy="202564"/>
          </a:xfrm>
          <a:prstGeom prst="rect">
            <a:avLst/>
          </a:prstGeom>
        </p:spPr>
        <p:txBody>
          <a:bodyPr vert="horz" lIns="91440" tIns="0" rIns="91440" bIns="0" rtlCol="0" anchor="ctr"/>
          <a:lstStyle>
            <a:lvl1pPr algn="ctr">
              <a:defRPr sz="1100">
                <a:solidFill>
                  <a:schemeClr val="tx1"/>
                </a:solidFill>
              </a:defRPr>
            </a:lvl1pPr>
          </a:lstStyle>
          <a:p>
            <a:fld id="{1FE0CA78-E67E-4EF7-8E81-B64BD989AACF}" type="slidenum">
              <a:rPr lang="fr-FR" smtClean="0"/>
              <a:pPr/>
              <a:t>‹N°›</a:t>
            </a:fld>
            <a:endParaRPr lang="fr-FR"/>
          </a:p>
        </p:txBody>
      </p:sp>
      <p:pic>
        <p:nvPicPr>
          <p:cNvPr id="8" name="Image 7">
            <a:extLst>
              <a:ext uri="{FF2B5EF4-FFF2-40B4-BE49-F238E27FC236}">
                <a16:creationId xmlns:a16="http://schemas.microsoft.com/office/drawing/2014/main" id="{86ABDDAC-17C0-4911-AB55-34108378E205}"/>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1250590" y="6012063"/>
            <a:ext cx="543743" cy="525896"/>
          </a:xfrm>
          <a:prstGeom prst="rect">
            <a:avLst/>
          </a:prstGeom>
        </p:spPr>
      </p:pic>
    </p:spTree>
    <p:extLst>
      <p:ext uri="{BB962C8B-B14F-4D97-AF65-F5344CB8AC3E}">
        <p14:creationId xmlns:p14="http://schemas.microsoft.com/office/powerpoint/2010/main" val="331915510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8" r:id="rId3"/>
    <p:sldLayoutId id="2147483657" r:id="rId4"/>
    <p:sldLayoutId id="2147483659"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60" r:id="rId31"/>
    <p:sldLayoutId id="2147483650" r:id="rId32"/>
    <p:sldLayoutId id="2147483654" r:id="rId33"/>
    <p:sldLayoutId id="2147483655" r:id="rId34"/>
  </p:sldLayoutIdLst>
  <p:hf hdr="0"/>
  <p:txStyles>
    <p:titleStyle>
      <a:lvl1pPr algn="l" defTabSz="914400" rtl="0" eaLnBrk="1" latinLnBrk="0" hangingPunct="1">
        <a:lnSpc>
          <a:spcPct val="90000"/>
        </a:lnSpc>
        <a:spcBef>
          <a:spcPct val="0"/>
        </a:spcBef>
        <a:buNone/>
        <a:defRPr sz="29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900"/>
        </a:spcBef>
        <a:spcAft>
          <a:spcPts val="0"/>
        </a:spcAft>
        <a:buFontTx/>
        <a:buBlip>
          <a:blip r:embed="rId37"/>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900"/>
        </a:spcBef>
        <a:spcAft>
          <a:spcPts val="0"/>
        </a:spcAft>
        <a:buFontTx/>
        <a:buBlip>
          <a:blip r:embed="rId37"/>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90D78C1-1D89-4568-91DD-B1E2A665B1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53F5742-2FE3-4248-9712-1075031F3F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B8E652-017C-4E27-B2A8-E26F5EDA2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896B7-80F9-445C-B6F4-379E14860EF8}"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2FFE9497-B070-426C-AED9-6AB9412094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98F6499-BB0D-4030-A369-658931F57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759A0-A5AF-4BEE-8445-B15FB3E16EF0}" type="slidenum">
              <a:rPr lang="fr-FR" smtClean="0"/>
              <a:t>‹N°›</a:t>
            </a:fld>
            <a:endParaRPr lang="fr-FR"/>
          </a:p>
        </p:txBody>
      </p:sp>
    </p:spTree>
    <p:extLst>
      <p:ext uri="{BB962C8B-B14F-4D97-AF65-F5344CB8AC3E}">
        <p14:creationId xmlns:p14="http://schemas.microsoft.com/office/powerpoint/2010/main" val="392450624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211A331-9E77-480E-BDCD-A89CD80983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EF72526-ADD3-477D-B69A-80A7590B1C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EC9C8EE-0D39-4645-9778-E0A392080E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25E8B-74B7-45E9-A37D-4ADD98D581A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6BFCBB52-BB67-4F50-954A-3D69492C88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0AD1C69-A697-4CB8-A455-B82F21EE02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DA2AF-1B9F-414C-8DEB-C0311688B36A}" type="slidenum">
              <a:rPr lang="fr-FR" smtClean="0"/>
              <a:t>‹N°›</a:t>
            </a:fld>
            <a:endParaRPr lang="fr-FR"/>
          </a:p>
        </p:txBody>
      </p:sp>
    </p:spTree>
    <p:extLst>
      <p:ext uri="{BB962C8B-B14F-4D97-AF65-F5344CB8AC3E}">
        <p14:creationId xmlns:p14="http://schemas.microsoft.com/office/powerpoint/2010/main" val="2070648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E07680F-9693-4003-916C-6AE09F34F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FEBF332-81CA-44A8-B7E5-FBFA728B0C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7CD2FBC-B78B-4AF8-A425-7540D6AFF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42412-80CF-47C5-9A5A-BE60DFC6D6D6}" type="datetimeFigureOut">
              <a:rPr lang="fr-FR" smtClean="0"/>
              <a:t>06/03/2022</a:t>
            </a:fld>
            <a:endParaRPr lang="fr-FR"/>
          </a:p>
        </p:txBody>
      </p:sp>
      <p:sp>
        <p:nvSpPr>
          <p:cNvPr id="5" name="Espace réservé du pied de page 4">
            <a:extLst>
              <a:ext uri="{FF2B5EF4-FFF2-40B4-BE49-F238E27FC236}">
                <a16:creationId xmlns:a16="http://schemas.microsoft.com/office/drawing/2014/main" id="{C20A0E1C-475A-496E-A0EB-DF504DCF67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1609A0E-FEBA-46AA-8C20-E2CBF29CE8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468CD-7A74-4B91-83C2-E71F3D3745E0}" type="slidenum">
              <a:rPr lang="fr-FR" smtClean="0"/>
              <a:t>‹N°›</a:t>
            </a:fld>
            <a:endParaRPr lang="fr-FR"/>
          </a:p>
        </p:txBody>
      </p:sp>
    </p:spTree>
    <p:extLst>
      <p:ext uri="{BB962C8B-B14F-4D97-AF65-F5344CB8AC3E}">
        <p14:creationId xmlns:p14="http://schemas.microsoft.com/office/powerpoint/2010/main" val="23190613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64.jpeg"/></Relationships>
</file>

<file path=ppt/slides/_rels/slide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8.emf"/><Relationship Id="rId5" Type="http://schemas.openxmlformats.org/officeDocument/2006/relationships/image" Target="../media/image167.png"/><Relationship Id="rId4" Type="http://schemas.openxmlformats.org/officeDocument/2006/relationships/image" Target="../media/image16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70.jpeg"/><Relationship Id="rId4" Type="http://schemas.openxmlformats.org/officeDocument/2006/relationships/image" Target="../media/image16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3.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E414574-B4D2-4049-AAB5-4B296AA76162}"/>
              </a:ext>
            </a:extLst>
          </p:cNvPr>
          <p:cNvSpPr>
            <a:spLocks noGrp="1"/>
          </p:cNvSpPr>
          <p:nvPr>
            <p:ph type="ctrTitle"/>
          </p:nvPr>
        </p:nvSpPr>
        <p:spPr>
          <a:xfrm>
            <a:off x="304800" y="2234420"/>
            <a:ext cx="5928360" cy="2083263"/>
          </a:xfrm>
        </p:spPr>
        <p:txBody>
          <a:bodyPr/>
          <a:lstStyle/>
          <a:p>
            <a:r>
              <a:rPr lang="fr-FR"/>
              <a:t>Les projets européens chez Vilogia</a:t>
            </a:r>
          </a:p>
        </p:txBody>
      </p:sp>
      <p:sp>
        <p:nvSpPr>
          <p:cNvPr id="10" name="Sous-titre 9">
            <a:extLst>
              <a:ext uri="{FF2B5EF4-FFF2-40B4-BE49-F238E27FC236}">
                <a16:creationId xmlns:a16="http://schemas.microsoft.com/office/drawing/2014/main" id="{130304C6-3A4F-4288-81CE-AC9895010A10}"/>
              </a:ext>
            </a:extLst>
          </p:cNvPr>
          <p:cNvSpPr>
            <a:spLocks noGrp="1"/>
          </p:cNvSpPr>
          <p:nvPr>
            <p:ph type="subTitle" idx="1"/>
          </p:nvPr>
        </p:nvSpPr>
        <p:spPr>
          <a:xfrm>
            <a:off x="304800" y="4303078"/>
            <a:ext cx="6263268" cy="701731"/>
          </a:xfrm>
        </p:spPr>
        <p:txBody>
          <a:bodyPr/>
          <a:lstStyle/>
          <a:p>
            <a:pPr>
              <a:spcBef>
                <a:spcPts val="0"/>
              </a:spcBef>
              <a:spcAft>
                <a:spcPts val="0"/>
              </a:spcAft>
            </a:pPr>
            <a:r>
              <a:rPr lang="fr-FR" b="0" dirty="0"/>
              <a:t>Conférence Crise du logement abordable dans l’UE</a:t>
            </a:r>
          </a:p>
          <a:p>
            <a:pPr>
              <a:spcBef>
                <a:spcPts val="0"/>
              </a:spcBef>
              <a:spcAft>
                <a:spcPts val="0"/>
              </a:spcAft>
            </a:pPr>
            <a:r>
              <a:rPr lang="fr-FR" b="0" dirty="0"/>
              <a:t>Paris, le 7 Mars 2022</a:t>
            </a:r>
          </a:p>
        </p:txBody>
      </p:sp>
    </p:spTree>
    <p:extLst>
      <p:ext uri="{BB962C8B-B14F-4D97-AF65-F5344CB8AC3E}">
        <p14:creationId xmlns:p14="http://schemas.microsoft.com/office/powerpoint/2010/main" val="268067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numéro de diapositive 18">
            <a:extLst>
              <a:ext uri="{FF2B5EF4-FFF2-40B4-BE49-F238E27FC236}">
                <a16:creationId xmlns:a16="http://schemas.microsoft.com/office/drawing/2014/main" id="{160E16C4-F76F-41C4-A4BC-2CD076B09E84}"/>
              </a:ext>
            </a:extLst>
          </p:cNvPr>
          <p:cNvSpPr>
            <a:spLocks noGrp="1"/>
          </p:cNvSpPr>
          <p:nvPr>
            <p:ph type="sldNum" sz="quarter" idx="12"/>
          </p:nvPr>
        </p:nvSpPr>
        <p:spPr/>
        <p:txBody>
          <a:bodyPr/>
          <a:lstStyle/>
          <a:p>
            <a:fld id="{1FE0CA78-E67E-4EF7-8E81-B64BD989AACF}" type="slidenum">
              <a:rPr lang="fr-FR" smtClean="0"/>
              <a:t>2</a:t>
            </a:fld>
            <a:endParaRPr lang="fr-FR"/>
          </a:p>
        </p:txBody>
      </p:sp>
      <p:sp>
        <p:nvSpPr>
          <p:cNvPr id="6" name="Espace réservé du texte 5">
            <a:extLst>
              <a:ext uri="{FF2B5EF4-FFF2-40B4-BE49-F238E27FC236}">
                <a16:creationId xmlns:a16="http://schemas.microsoft.com/office/drawing/2014/main" id="{EC012052-BF2F-46DA-B5E8-80EFCF7CBD21}"/>
              </a:ext>
            </a:extLst>
          </p:cNvPr>
          <p:cNvSpPr>
            <a:spLocks noGrp="1"/>
          </p:cNvSpPr>
          <p:nvPr>
            <p:ph type="body" sz="quarter" idx="13"/>
          </p:nvPr>
        </p:nvSpPr>
        <p:spPr>
          <a:xfrm>
            <a:off x="298450" y="565152"/>
            <a:ext cx="9480550" cy="505138"/>
          </a:xfrm>
        </p:spPr>
        <p:txBody>
          <a:bodyPr/>
          <a:lstStyle/>
          <a:p>
            <a:r>
              <a:rPr lang="fr-FR" dirty="0"/>
              <a:t>11 ans de projets Européens chez Vilogia</a:t>
            </a:r>
          </a:p>
        </p:txBody>
      </p:sp>
      <p:sp>
        <p:nvSpPr>
          <p:cNvPr id="8" name="Espace réservé du texte 7">
            <a:extLst>
              <a:ext uri="{FF2B5EF4-FFF2-40B4-BE49-F238E27FC236}">
                <a16:creationId xmlns:a16="http://schemas.microsoft.com/office/drawing/2014/main" id="{A342C00D-A8D8-4087-9EEB-8A7AD5569ABD}"/>
              </a:ext>
            </a:extLst>
          </p:cNvPr>
          <p:cNvSpPr>
            <a:spLocks noGrp="1"/>
          </p:cNvSpPr>
          <p:nvPr>
            <p:ph type="body" sz="quarter" idx="15"/>
          </p:nvPr>
        </p:nvSpPr>
        <p:spPr>
          <a:xfrm>
            <a:off x="651139" y="1155308"/>
            <a:ext cx="9236046" cy="1815882"/>
          </a:xfrm>
        </p:spPr>
        <p:txBody>
          <a:bodyPr/>
          <a:lstStyle/>
          <a:p>
            <a:pPr lvl="2"/>
            <a:r>
              <a:rPr lang="fr-FR" sz="1600" dirty="0"/>
              <a:t>Membre de </a:t>
            </a:r>
            <a:r>
              <a:rPr lang="fr-FR" sz="1600" b="1" dirty="0"/>
              <a:t>EFL</a:t>
            </a:r>
            <a:r>
              <a:rPr lang="fr-FR" sz="1600" dirty="0"/>
              <a:t> (European Federation for Living), Fédération européenne pour l'habitat depuis 2011</a:t>
            </a:r>
          </a:p>
          <a:p>
            <a:pPr lvl="2"/>
            <a:r>
              <a:rPr lang="fr-FR" sz="1600" dirty="0"/>
              <a:t>Premier projet européen à Vilogia initié en 2011</a:t>
            </a:r>
          </a:p>
          <a:p>
            <a:pPr lvl="2"/>
            <a:r>
              <a:rPr lang="fr-FR" sz="1600" dirty="0"/>
              <a:t>9 projets (4 actifs et 5 clôturés) pour plus de 20 propositions soumises</a:t>
            </a:r>
          </a:p>
          <a:p>
            <a:pPr lvl="2"/>
            <a:r>
              <a:rPr lang="fr-FR" sz="1600" dirty="0"/>
              <a:t>Une équipe dédiée : 2 chefs de projets européens à la Direction des Partenariats et de l’Innovation  </a:t>
            </a:r>
          </a:p>
          <a:p>
            <a:pPr lvl="2"/>
            <a:r>
              <a:rPr lang="fr-FR" sz="1600" dirty="0"/>
              <a:t>Financement de notre R&amp;D</a:t>
            </a:r>
          </a:p>
        </p:txBody>
      </p:sp>
      <p:pic>
        <p:nvPicPr>
          <p:cNvPr id="7" name="Image 6">
            <a:extLst>
              <a:ext uri="{FF2B5EF4-FFF2-40B4-BE49-F238E27FC236}">
                <a16:creationId xmlns:a16="http://schemas.microsoft.com/office/drawing/2014/main" id="{4A8C5770-2529-4450-B013-31DF9F4D2EC7}"/>
              </a:ext>
            </a:extLst>
          </p:cNvPr>
          <p:cNvPicPr>
            <a:picLocks noChangeAspect="1"/>
          </p:cNvPicPr>
          <p:nvPr/>
        </p:nvPicPr>
        <p:blipFill>
          <a:blip r:embed="rId2"/>
          <a:stretch>
            <a:fillRect/>
          </a:stretch>
        </p:blipFill>
        <p:spPr>
          <a:xfrm>
            <a:off x="2393163" y="2358914"/>
            <a:ext cx="8955800" cy="4212701"/>
          </a:xfrm>
          <a:prstGeom prst="rect">
            <a:avLst/>
          </a:prstGeom>
        </p:spPr>
      </p:pic>
      <p:pic>
        <p:nvPicPr>
          <p:cNvPr id="9" name="Picture 2">
            <a:extLst>
              <a:ext uri="{FF2B5EF4-FFF2-40B4-BE49-F238E27FC236}">
                <a16:creationId xmlns:a16="http://schemas.microsoft.com/office/drawing/2014/main" id="{C4AF2107-7DE1-40B3-B23B-6FD4BEFE47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04" b="16296"/>
          <a:stretch/>
        </p:blipFill>
        <p:spPr bwMode="auto">
          <a:xfrm>
            <a:off x="7324996" y="3631569"/>
            <a:ext cx="807721" cy="3354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4EE5566-84F2-4A7D-AA9E-4BE485781F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04" b="16296"/>
          <a:stretch/>
        </p:blipFill>
        <p:spPr bwMode="auto">
          <a:xfrm>
            <a:off x="9887185" y="3261261"/>
            <a:ext cx="807721" cy="3354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A3F2F037-45DC-4006-A6B4-9008C3B828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04" b="16296"/>
          <a:stretch/>
        </p:blipFill>
        <p:spPr bwMode="auto">
          <a:xfrm>
            <a:off x="7781351" y="4930282"/>
            <a:ext cx="807721" cy="3354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6">
            <a:extLst>
              <a:ext uri="{FF2B5EF4-FFF2-40B4-BE49-F238E27FC236}">
                <a16:creationId xmlns:a16="http://schemas.microsoft.com/office/drawing/2014/main" id="{3C9615B4-9049-46C5-979C-AD948AFAA4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1985" y="3583466"/>
            <a:ext cx="524488" cy="33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9">
            <a:extLst>
              <a:ext uri="{FF2B5EF4-FFF2-40B4-BE49-F238E27FC236}">
                <a16:creationId xmlns:a16="http://schemas.microsoft.com/office/drawing/2014/main" id="{8A4BE4D1-052C-45E8-BB4B-FEAD31737A98}"/>
              </a:ext>
            </a:extLst>
          </p:cNvPr>
          <p:cNvSpPr>
            <a:spLocks noGrp="1"/>
          </p:cNvSpPr>
          <p:nvPr>
            <p:ph type="body" sz="quarter" idx="14"/>
          </p:nvPr>
        </p:nvSpPr>
        <p:spPr>
          <a:xfrm>
            <a:off x="298450" y="362745"/>
            <a:ext cx="9480550" cy="166199"/>
          </a:xfrm>
        </p:spPr>
        <p:txBody>
          <a:bodyPr/>
          <a:lstStyle/>
          <a:p>
            <a:r>
              <a:rPr lang="fr-FR"/>
              <a:t>Les projets européens chez Vilogia</a:t>
            </a:r>
          </a:p>
        </p:txBody>
      </p:sp>
      <p:sp>
        <p:nvSpPr>
          <p:cNvPr id="14" name="Sous-titre 9">
            <a:extLst>
              <a:ext uri="{FF2B5EF4-FFF2-40B4-BE49-F238E27FC236}">
                <a16:creationId xmlns:a16="http://schemas.microsoft.com/office/drawing/2014/main" id="{61B02554-2995-407A-83AF-396405A959EA}"/>
              </a:ext>
            </a:extLst>
          </p:cNvPr>
          <p:cNvSpPr txBox="1">
            <a:spLocks/>
          </p:cNvSpPr>
          <p:nvPr/>
        </p:nvSpPr>
        <p:spPr>
          <a:xfrm>
            <a:off x="148683" y="6369051"/>
            <a:ext cx="6263268" cy="701731"/>
          </a:xfrm>
          <a:prstGeom prst="rect">
            <a:avLst/>
          </a:prstGeom>
        </p:spPr>
        <p:txBody>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900"/>
              </a:spcBef>
              <a:spcAft>
                <a:spcPts val="0"/>
              </a:spcAft>
              <a:buFontTx/>
              <a:buBlip>
                <a:blip r:embed="rId5"/>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900"/>
              </a:spcBef>
              <a:spcAft>
                <a:spcPts val="0"/>
              </a:spcAft>
              <a:buFontTx/>
              <a:buBlip>
                <a:blip r:embed="rId5"/>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fr-FR" b="0" dirty="0"/>
              <a:t>Conférence Crise du logement abordable dans l’UE</a:t>
            </a:r>
          </a:p>
          <a:p>
            <a:pPr>
              <a:spcBef>
                <a:spcPts val="0"/>
              </a:spcBef>
              <a:spcAft>
                <a:spcPts val="0"/>
              </a:spcAft>
            </a:pPr>
            <a:r>
              <a:rPr lang="fr-FR" b="0" dirty="0"/>
              <a:t>Paris, le 7 Mars 2022</a:t>
            </a:r>
          </a:p>
        </p:txBody>
      </p:sp>
    </p:spTree>
    <p:extLst>
      <p:ext uri="{BB962C8B-B14F-4D97-AF65-F5344CB8AC3E}">
        <p14:creationId xmlns:p14="http://schemas.microsoft.com/office/powerpoint/2010/main" val="1797217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numéro de diapositive 18">
            <a:extLst>
              <a:ext uri="{FF2B5EF4-FFF2-40B4-BE49-F238E27FC236}">
                <a16:creationId xmlns:a16="http://schemas.microsoft.com/office/drawing/2014/main" id="{160E16C4-F76F-41C4-A4BC-2CD076B09E84}"/>
              </a:ext>
            </a:extLst>
          </p:cNvPr>
          <p:cNvSpPr>
            <a:spLocks noGrp="1"/>
          </p:cNvSpPr>
          <p:nvPr>
            <p:ph type="sldNum" sz="quarter" idx="12"/>
          </p:nvPr>
        </p:nvSpPr>
        <p:spPr/>
        <p:txBody>
          <a:bodyPr/>
          <a:lstStyle/>
          <a:p>
            <a:fld id="{1FE0CA78-E67E-4EF7-8E81-B64BD989AACF}" type="slidenum">
              <a:rPr lang="fr-FR" smtClean="0"/>
              <a:t>3</a:t>
            </a:fld>
            <a:endParaRPr lang="fr-FR"/>
          </a:p>
        </p:txBody>
      </p:sp>
      <p:sp>
        <p:nvSpPr>
          <p:cNvPr id="6" name="Espace réservé du texte 5">
            <a:extLst>
              <a:ext uri="{FF2B5EF4-FFF2-40B4-BE49-F238E27FC236}">
                <a16:creationId xmlns:a16="http://schemas.microsoft.com/office/drawing/2014/main" id="{EC012052-BF2F-46DA-B5E8-80EFCF7CBD21}"/>
              </a:ext>
            </a:extLst>
          </p:cNvPr>
          <p:cNvSpPr>
            <a:spLocks noGrp="1"/>
          </p:cNvSpPr>
          <p:nvPr>
            <p:ph type="body" sz="quarter" idx="13"/>
          </p:nvPr>
        </p:nvSpPr>
        <p:spPr>
          <a:xfrm>
            <a:off x="298450" y="565152"/>
            <a:ext cx="9480550" cy="853054"/>
          </a:xfrm>
        </p:spPr>
        <p:txBody>
          <a:bodyPr/>
          <a:lstStyle/>
          <a:p>
            <a:r>
              <a:rPr lang="en-US" dirty="0"/>
              <a:t>Mustbe0 : Massifier la </a:t>
            </a:r>
            <a:r>
              <a:rPr lang="en-US" dirty="0" err="1"/>
              <a:t>rénovation</a:t>
            </a:r>
            <a:r>
              <a:rPr lang="en-US" dirty="0"/>
              <a:t> </a:t>
            </a:r>
            <a:r>
              <a:rPr lang="en-US" dirty="0" err="1"/>
              <a:t>énergétique</a:t>
            </a:r>
            <a:endParaRPr lang="en-US" dirty="0"/>
          </a:p>
          <a:p>
            <a:pPr lvl="1"/>
            <a:r>
              <a:rPr lang="fr-FR" dirty="0"/>
              <a:t>Energiesprong en collectif</a:t>
            </a:r>
          </a:p>
        </p:txBody>
      </p:sp>
      <p:sp>
        <p:nvSpPr>
          <p:cNvPr id="8" name="Espace réservé du texte 7">
            <a:extLst>
              <a:ext uri="{FF2B5EF4-FFF2-40B4-BE49-F238E27FC236}">
                <a16:creationId xmlns:a16="http://schemas.microsoft.com/office/drawing/2014/main" id="{A342C00D-A8D8-4087-9EEB-8A7AD5569ABD}"/>
              </a:ext>
            </a:extLst>
          </p:cNvPr>
          <p:cNvSpPr>
            <a:spLocks noGrp="1"/>
          </p:cNvSpPr>
          <p:nvPr>
            <p:ph type="body" sz="quarter" idx="15"/>
          </p:nvPr>
        </p:nvSpPr>
        <p:spPr>
          <a:xfrm>
            <a:off x="296226" y="1576950"/>
            <a:ext cx="5005347" cy="1833835"/>
          </a:xfrm>
        </p:spPr>
        <p:txBody>
          <a:bodyPr/>
          <a:lstStyle/>
          <a:p>
            <a:pPr algn="just"/>
            <a:r>
              <a:rPr lang="fr-FR" sz="1100" b="0" dirty="0">
                <a:solidFill>
                  <a:schemeClr val="tx1"/>
                </a:solidFill>
                <a:latin typeface="+mn-lt"/>
                <a:ea typeface="Source Sans Pro SemiBold" panose="020B0603030403020204" pitchFamily="34" charset="0"/>
              </a:rPr>
              <a:t>La démarche de rénovation Energiesprong a été testée sur les maisons individuelles et a prouvé son intérêt (projet précédent E=0). Le projet MustBe0 propose de réaliser une rénovation </a:t>
            </a:r>
            <a:r>
              <a:rPr lang="fr-FR" sz="1100" dirty="0">
                <a:solidFill>
                  <a:schemeClr val="tx1"/>
                </a:solidFill>
                <a:latin typeface="+mn-lt"/>
                <a:ea typeface="Source Sans Pro SemiBold" panose="020B0603030403020204" pitchFamily="34" charset="0"/>
              </a:rPr>
              <a:t>Energiesprong sur un bâtiment collectif de 32 logements </a:t>
            </a:r>
            <a:r>
              <a:rPr lang="fr-FR" sz="1100" b="0" dirty="0">
                <a:solidFill>
                  <a:schemeClr val="tx1"/>
                </a:solidFill>
                <a:latin typeface="+mn-lt"/>
                <a:ea typeface="Source Sans Pro SemiBold" panose="020B0603030403020204" pitchFamily="34" charset="0"/>
              </a:rPr>
              <a:t>situé à Roubaix. </a:t>
            </a:r>
          </a:p>
          <a:p>
            <a:pPr algn="just"/>
            <a:r>
              <a:rPr lang="fr-FR" sz="1100">
                <a:solidFill>
                  <a:schemeClr val="tx1"/>
                </a:solidFill>
                <a:latin typeface="+mn-lt"/>
                <a:ea typeface="Source Sans Pro SemiBold" panose="020B0603030403020204" pitchFamily="34" charset="0"/>
              </a:rPr>
              <a:t>Massifier </a:t>
            </a:r>
            <a:r>
              <a:rPr lang="fr-FR" sz="1100" dirty="0">
                <a:solidFill>
                  <a:schemeClr val="tx1"/>
                </a:solidFill>
                <a:latin typeface="+mn-lt"/>
                <a:ea typeface="Source Sans Pro SemiBold" panose="020B0603030403020204" pitchFamily="34" charset="0"/>
              </a:rPr>
              <a:t>: </a:t>
            </a:r>
            <a:r>
              <a:rPr lang="fr-FR" sz="1100" b="0" dirty="0">
                <a:solidFill>
                  <a:schemeClr val="tx1"/>
                </a:solidFill>
                <a:latin typeface="+mn-lt"/>
                <a:ea typeface="Source Sans Pro SemiBold" panose="020B0603030403020204" pitchFamily="34" charset="0"/>
              </a:rPr>
              <a:t>Le projet entend participer au développement du marché pour la rénovation d’immeubles abordable, désirable et à énergie zéro garantie sur le long terme. Le cumul de la demande, l’assouplissement de la réglementation et l’amélioration des financements créeront plus de volume de marché et conduiront les fournisseurs à produire des rénovations plus qualitatives et moins chères, basées sur l’industrialisation.</a:t>
            </a:r>
          </a:p>
        </p:txBody>
      </p:sp>
      <p:sp>
        <p:nvSpPr>
          <p:cNvPr id="10" name="Espace réservé du texte 9">
            <a:extLst>
              <a:ext uri="{FF2B5EF4-FFF2-40B4-BE49-F238E27FC236}">
                <a16:creationId xmlns:a16="http://schemas.microsoft.com/office/drawing/2014/main" id="{0C706A8E-47CC-4B3A-BD8C-762F44E76D10}"/>
              </a:ext>
            </a:extLst>
          </p:cNvPr>
          <p:cNvSpPr>
            <a:spLocks noGrp="1"/>
          </p:cNvSpPr>
          <p:nvPr>
            <p:ph type="body" sz="quarter" idx="14"/>
          </p:nvPr>
        </p:nvSpPr>
        <p:spPr>
          <a:xfrm>
            <a:off x="298450" y="362745"/>
            <a:ext cx="9480550" cy="166199"/>
          </a:xfrm>
        </p:spPr>
        <p:txBody>
          <a:bodyPr/>
          <a:lstStyle/>
          <a:p>
            <a:r>
              <a:rPr lang="fr-FR"/>
              <a:t>Les projets européens chez Vilogia</a:t>
            </a:r>
          </a:p>
        </p:txBody>
      </p:sp>
      <p:sp>
        <p:nvSpPr>
          <p:cNvPr id="13" name="Espace réservé du texte 7">
            <a:extLst>
              <a:ext uri="{FF2B5EF4-FFF2-40B4-BE49-F238E27FC236}">
                <a16:creationId xmlns:a16="http://schemas.microsoft.com/office/drawing/2014/main" id="{E6AE080D-E2B9-4175-AE89-6997E524AE7E}"/>
              </a:ext>
            </a:extLst>
          </p:cNvPr>
          <p:cNvSpPr txBox="1">
            <a:spLocks/>
          </p:cNvSpPr>
          <p:nvPr/>
        </p:nvSpPr>
        <p:spPr>
          <a:xfrm>
            <a:off x="296227" y="3697217"/>
            <a:ext cx="3788094" cy="83202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200"/>
              </a:spcBef>
              <a:spcAft>
                <a:spcPts val="0"/>
              </a:spcAft>
              <a:buFontTx/>
              <a:buBlip>
                <a:blip r:embed="rId2"/>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200"/>
              </a:spcBef>
              <a:spcAft>
                <a:spcPts val="0"/>
              </a:spcAft>
              <a:buFontTx/>
              <a:buBlip>
                <a:blip r:embed="rId2"/>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Bef>
                <a:spcPts val="0"/>
              </a:spcBef>
              <a:spcAft>
                <a:spcPts val="800"/>
              </a:spcAft>
            </a:pPr>
            <a:r>
              <a:rPr lang="fr-FR"/>
              <a:t>Financement</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Budget total de 34 M€</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Financement total de l’ UE : 11 M€</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Financement pour Vilogia :  650 k€</a:t>
            </a:r>
          </a:p>
        </p:txBody>
      </p:sp>
      <p:pic>
        <p:nvPicPr>
          <p:cNvPr id="14" name="Picture 2">
            <a:extLst>
              <a:ext uri="{FF2B5EF4-FFF2-40B4-BE49-F238E27FC236}">
                <a16:creationId xmlns:a16="http://schemas.microsoft.com/office/drawing/2014/main" id="{72DB73C5-C87D-4A16-BE31-6D45EB58F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0450" y="361649"/>
            <a:ext cx="1943100" cy="835507"/>
          </a:xfrm>
          <a:prstGeom prst="rect">
            <a:avLst/>
          </a:prstGeom>
          <a:noFill/>
          <a:extLst>
            <a:ext uri="{909E8E84-426E-40DD-AFC4-6F175D3DCCD1}">
              <a14:hiddenFill xmlns:a14="http://schemas.microsoft.com/office/drawing/2010/main">
                <a:solidFill>
                  <a:srgbClr val="FFFFFF"/>
                </a:solidFill>
              </a14:hiddenFill>
            </a:ext>
          </a:extLst>
        </p:spPr>
      </p:pic>
      <p:sp>
        <p:nvSpPr>
          <p:cNvPr id="15" name="Espace réservé du texte 7">
            <a:extLst>
              <a:ext uri="{FF2B5EF4-FFF2-40B4-BE49-F238E27FC236}">
                <a16:creationId xmlns:a16="http://schemas.microsoft.com/office/drawing/2014/main" id="{15206EAB-A573-4D7F-9190-6E86239E54AD}"/>
              </a:ext>
            </a:extLst>
          </p:cNvPr>
          <p:cNvSpPr txBox="1">
            <a:spLocks/>
          </p:cNvSpPr>
          <p:nvPr/>
        </p:nvSpPr>
        <p:spPr>
          <a:xfrm>
            <a:off x="296227" y="4730232"/>
            <a:ext cx="3788094" cy="67967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200"/>
              </a:spcBef>
              <a:spcAft>
                <a:spcPts val="0"/>
              </a:spcAft>
              <a:buFontTx/>
              <a:buBlip>
                <a:blip r:embed="rId2"/>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200"/>
              </a:spcBef>
              <a:spcAft>
                <a:spcPts val="0"/>
              </a:spcAft>
              <a:buFontTx/>
              <a:buBlip>
                <a:blip r:embed="rId2"/>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Bef>
                <a:spcPts val="0"/>
              </a:spcBef>
              <a:spcAft>
                <a:spcPts val="800"/>
              </a:spcAft>
            </a:pPr>
            <a:r>
              <a:rPr lang="fr-FR"/>
              <a:t>Consortium</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17 partenaires </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Partenaire pilote : Energiesprong </a:t>
            </a:r>
            <a:r>
              <a:rPr lang="fr-FR" sz="1100" err="1">
                <a:solidFill>
                  <a:schemeClr val="tx1"/>
                </a:solidFill>
                <a:latin typeface="Source Sans Pro SemiBold" panose="020B0603030403020204" pitchFamily="34" charset="0"/>
                <a:ea typeface="Source Sans Pro SemiBold" panose="020B0603030403020204" pitchFamily="34" charset="0"/>
              </a:rPr>
              <a:t>Foundation</a:t>
            </a:r>
            <a:r>
              <a:rPr lang="fr-FR" sz="1100">
                <a:solidFill>
                  <a:schemeClr val="tx1"/>
                </a:solidFill>
                <a:latin typeface="Source Sans Pro SemiBold" panose="020B0603030403020204" pitchFamily="34" charset="0"/>
                <a:ea typeface="Source Sans Pro SemiBold" panose="020B0603030403020204" pitchFamily="34" charset="0"/>
              </a:rPr>
              <a:t> (Pays-Bas)</a:t>
            </a:r>
          </a:p>
        </p:txBody>
      </p:sp>
      <p:pic>
        <p:nvPicPr>
          <p:cNvPr id="17" name="Image 16" descr="Une image contenant herbe, plusieurs&#10;&#10;Description générée automatiquement">
            <a:extLst>
              <a:ext uri="{FF2B5EF4-FFF2-40B4-BE49-F238E27FC236}">
                <a16:creationId xmlns:a16="http://schemas.microsoft.com/office/drawing/2014/main" id="{89CEA10B-18BE-40E2-AD85-2FAC8D0D8DAF}"/>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804" y="1040497"/>
            <a:ext cx="3724381" cy="2480438"/>
          </a:xfrm>
          <a:prstGeom prst="rect">
            <a:avLst/>
          </a:prstGeom>
        </p:spPr>
      </p:pic>
      <p:pic>
        <p:nvPicPr>
          <p:cNvPr id="18" name="Image 17">
            <a:extLst>
              <a:ext uri="{FF2B5EF4-FFF2-40B4-BE49-F238E27FC236}">
                <a16:creationId xmlns:a16="http://schemas.microsoft.com/office/drawing/2014/main" id="{63D8AA90-9362-48C7-845D-8C06F7154AC9}"/>
              </a:ext>
            </a:extLst>
          </p:cNvPr>
          <p:cNvPicPr>
            <a:picLocks noChangeAspect="1"/>
          </p:cNvPicPr>
          <p:nvPr/>
        </p:nvPicPr>
        <p:blipFill rotWithShape="1">
          <a:blip r:embed="rId5">
            <a:extLst>
              <a:ext uri="{28A0092B-C50C-407E-A947-70E740481C1C}">
                <a14:useLocalDpi xmlns:a14="http://schemas.microsoft.com/office/drawing/2010/main" val="0"/>
              </a:ext>
            </a:extLst>
          </a:blip>
          <a:srcRect l="11894" r="8465" b="32267"/>
          <a:stretch/>
        </p:blipFill>
        <p:spPr>
          <a:xfrm>
            <a:off x="5547471" y="3697217"/>
            <a:ext cx="3724381" cy="2160281"/>
          </a:xfrm>
          <a:prstGeom prst="rect">
            <a:avLst/>
          </a:prstGeom>
          <a:ln>
            <a:solidFill>
              <a:schemeClr val="tx1"/>
            </a:solidFill>
          </a:ln>
        </p:spPr>
      </p:pic>
      <p:sp>
        <p:nvSpPr>
          <p:cNvPr id="20" name="Espace réservé du texte 7">
            <a:extLst>
              <a:ext uri="{FF2B5EF4-FFF2-40B4-BE49-F238E27FC236}">
                <a16:creationId xmlns:a16="http://schemas.microsoft.com/office/drawing/2014/main" id="{AAC4413D-9EAF-4243-870D-79D856F07E46}"/>
              </a:ext>
            </a:extLst>
          </p:cNvPr>
          <p:cNvSpPr txBox="1">
            <a:spLocks/>
          </p:cNvSpPr>
          <p:nvPr/>
        </p:nvSpPr>
        <p:spPr>
          <a:xfrm>
            <a:off x="296226" y="5613175"/>
            <a:ext cx="4482251" cy="83202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200"/>
              </a:spcBef>
              <a:spcAft>
                <a:spcPts val="0"/>
              </a:spcAft>
              <a:buFontTx/>
              <a:buBlip>
                <a:blip r:embed="rId2"/>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200"/>
              </a:spcBef>
              <a:spcAft>
                <a:spcPts val="0"/>
              </a:spcAft>
              <a:buFontTx/>
              <a:buBlip>
                <a:blip r:embed="rId2"/>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Bef>
                <a:spcPts val="0"/>
              </a:spcBef>
              <a:spcAft>
                <a:spcPts val="800"/>
              </a:spcAft>
            </a:pPr>
            <a:r>
              <a:rPr lang="fr-FR" dirty="0"/>
              <a:t>Calendrier</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Projet EU : Janvier 2019 – </a:t>
            </a:r>
            <a:r>
              <a:rPr lang="fr-FR" sz="1100" dirty="0" err="1">
                <a:solidFill>
                  <a:schemeClr val="tx1"/>
                </a:solidFill>
                <a:latin typeface="Source Sans Pro SemiBold" panose="020B0603030403020204" pitchFamily="34" charset="0"/>
                <a:ea typeface="Source Sans Pro SemiBold" panose="020B0603030403020204" pitchFamily="34" charset="0"/>
              </a:rPr>
              <a:t>Nov</a:t>
            </a:r>
            <a:r>
              <a:rPr lang="fr-FR" sz="1100" dirty="0">
                <a:solidFill>
                  <a:schemeClr val="tx1"/>
                </a:solidFill>
                <a:latin typeface="Source Sans Pro SemiBold" panose="020B0603030403020204" pitchFamily="34" charset="0"/>
                <a:ea typeface="Source Sans Pro SemiBold" panose="020B0603030403020204" pitchFamily="34" charset="0"/>
              </a:rPr>
              <a:t> 2022</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Travaux complets (intérieur et extérieur) : </a:t>
            </a:r>
            <a:r>
              <a:rPr lang="fr-FR" sz="1100" dirty="0" err="1">
                <a:solidFill>
                  <a:schemeClr val="tx1"/>
                </a:solidFill>
                <a:latin typeface="Source Sans Pro SemiBold" panose="020B0603030403020204" pitchFamily="34" charset="0"/>
                <a:ea typeface="Source Sans Pro SemiBold" panose="020B0603030403020204" pitchFamily="34" charset="0"/>
              </a:rPr>
              <a:t>Nov</a:t>
            </a:r>
            <a:r>
              <a:rPr lang="fr-FR" sz="1100" dirty="0">
                <a:solidFill>
                  <a:schemeClr val="tx1"/>
                </a:solidFill>
                <a:latin typeface="Source Sans Pro SemiBold" panose="020B0603030403020204" pitchFamily="34" charset="0"/>
                <a:ea typeface="Source Sans Pro SemiBold" panose="020B0603030403020204" pitchFamily="34" charset="0"/>
              </a:rPr>
              <a:t> 2021 – </a:t>
            </a:r>
            <a:r>
              <a:rPr lang="fr-FR" sz="1100" dirty="0" err="1">
                <a:solidFill>
                  <a:schemeClr val="tx1"/>
                </a:solidFill>
                <a:latin typeface="Source Sans Pro SemiBold" panose="020B0603030403020204" pitchFamily="34" charset="0"/>
                <a:ea typeface="Source Sans Pro SemiBold" panose="020B0603030403020204" pitchFamily="34" charset="0"/>
              </a:rPr>
              <a:t>Oct</a:t>
            </a:r>
            <a:r>
              <a:rPr lang="fr-FR" sz="1100" dirty="0">
                <a:solidFill>
                  <a:schemeClr val="tx1"/>
                </a:solidFill>
                <a:latin typeface="Source Sans Pro SemiBold" panose="020B0603030403020204" pitchFamily="34" charset="0"/>
                <a:ea typeface="Source Sans Pro SemiBold" panose="020B0603030403020204" pitchFamily="34" charset="0"/>
              </a:rPr>
              <a:t> 2022</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Travaux installations modules de façade et toiture : Avril – Juin 2022</a:t>
            </a:r>
          </a:p>
        </p:txBody>
      </p:sp>
      <p:pic>
        <p:nvPicPr>
          <p:cNvPr id="21" name="Image 20">
            <a:extLst>
              <a:ext uri="{FF2B5EF4-FFF2-40B4-BE49-F238E27FC236}">
                <a16:creationId xmlns:a16="http://schemas.microsoft.com/office/drawing/2014/main" id="{5C6CF073-B10E-42B9-9C27-3515D04F4E62}"/>
              </a:ext>
            </a:extLst>
          </p:cNvPr>
          <p:cNvPicPr>
            <a:picLocks noChangeAspect="1"/>
          </p:cNvPicPr>
          <p:nvPr/>
        </p:nvPicPr>
        <p:blipFill rotWithShape="1">
          <a:blip r:embed="rId6"/>
          <a:srcRect l="11395" t="6008"/>
          <a:stretch/>
        </p:blipFill>
        <p:spPr>
          <a:xfrm>
            <a:off x="9346691" y="2389927"/>
            <a:ext cx="2733908" cy="2515201"/>
          </a:xfrm>
          <a:prstGeom prst="rect">
            <a:avLst/>
          </a:prstGeom>
        </p:spPr>
      </p:pic>
      <p:sp>
        <p:nvSpPr>
          <p:cNvPr id="22" name="Sous-titre 9">
            <a:extLst>
              <a:ext uri="{FF2B5EF4-FFF2-40B4-BE49-F238E27FC236}">
                <a16:creationId xmlns:a16="http://schemas.microsoft.com/office/drawing/2014/main" id="{E70463ED-BDB2-48BA-B294-52F8CBADA0CB}"/>
              </a:ext>
            </a:extLst>
          </p:cNvPr>
          <p:cNvSpPr txBox="1">
            <a:spLocks/>
          </p:cNvSpPr>
          <p:nvPr/>
        </p:nvSpPr>
        <p:spPr>
          <a:xfrm>
            <a:off x="4932557" y="6369051"/>
            <a:ext cx="6263268" cy="701731"/>
          </a:xfrm>
          <a:prstGeom prst="rect">
            <a:avLst/>
          </a:prstGeom>
        </p:spPr>
        <p:txBody>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900"/>
              </a:spcBef>
              <a:spcAft>
                <a:spcPts val="0"/>
              </a:spcAft>
              <a:buFontTx/>
              <a:buBlip>
                <a:blip r:embed="rId2"/>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900"/>
              </a:spcBef>
              <a:spcAft>
                <a:spcPts val="0"/>
              </a:spcAft>
              <a:buFontTx/>
              <a:buBlip>
                <a:blip r:embed="rId2"/>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spcAft>
                <a:spcPts val="0"/>
              </a:spcAft>
            </a:pPr>
            <a:r>
              <a:rPr lang="fr-FR" b="0" dirty="0"/>
              <a:t>Conférence Crise du logement abordable dans l’UE</a:t>
            </a:r>
          </a:p>
          <a:p>
            <a:pPr algn="r">
              <a:spcBef>
                <a:spcPts val="0"/>
              </a:spcBef>
              <a:spcAft>
                <a:spcPts val="0"/>
              </a:spcAft>
            </a:pPr>
            <a:r>
              <a:rPr lang="fr-FR" b="0" dirty="0"/>
              <a:t>Paris, le 7 Mars 2022</a:t>
            </a:r>
          </a:p>
        </p:txBody>
      </p:sp>
    </p:spTree>
    <p:extLst>
      <p:ext uri="{BB962C8B-B14F-4D97-AF65-F5344CB8AC3E}">
        <p14:creationId xmlns:p14="http://schemas.microsoft.com/office/powerpoint/2010/main" val="604155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numéro de diapositive 18">
            <a:extLst>
              <a:ext uri="{FF2B5EF4-FFF2-40B4-BE49-F238E27FC236}">
                <a16:creationId xmlns:a16="http://schemas.microsoft.com/office/drawing/2014/main" id="{160E16C4-F76F-41C4-A4BC-2CD076B09E84}"/>
              </a:ext>
            </a:extLst>
          </p:cNvPr>
          <p:cNvSpPr>
            <a:spLocks noGrp="1"/>
          </p:cNvSpPr>
          <p:nvPr>
            <p:ph type="sldNum" sz="quarter" idx="12"/>
          </p:nvPr>
        </p:nvSpPr>
        <p:spPr/>
        <p:txBody>
          <a:bodyPr/>
          <a:lstStyle/>
          <a:p>
            <a:fld id="{1FE0CA78-E67E-4EF7-8E81-B64BD989AACF}" type="slidenum">
              <a:rPr lang="fr-FR" smtClean="0"/>
              <a:t>4</a:t>
            </a:fld>
            <a:endParaRPr lang="fr-FR"/>
          </a:p>
        </p:txBody>
      </p:sp>
      <p:sp>
        <p:nvSpPr>
          <p:cNvPr id="6" name="Espace réservé du texte 5">
            <a:extLst>
              <a:ext uri="{FF2B5EF4-FFF2-40B4-BE49-F238E27FC236}">
                <a16:creationId xmlns:a16="http://schemas.microsoft.com/office/drawing/2014/main" id="{EC012052-BF2F-46DA-B5E8-80EFCF7CBD21}"/>
              </a:ext>
            </a:extLst>
          </p:cNvPr>
          <p:cNvSpPr>
            <a:spLocks noGrp="1"/>
          </p:cNvSpPr>
          <p:nvPr>
            <p:ph type="body" sz="quarter" idx="13"/>
          </p:nvPr>
        </p:nvSpPr>
        <p:spPr>
          <a:xfrm>
            <a:off x="298450" y="565152"/>
            <a:ext cx="10800810" cy="1160831"/>
          </a:xfrm>
        </p:spPr>
        <p:txBody>
          <a:bodyPr/>
          <a:lstStyle/>
          <a:p>
            <a:r>
              <a:rPr lang="fr-FR" dirty="0" err="1"/>
              <a:t>DigitalDeConstruction</a:t>
            </a:r>
            <a:r>
              <a:rPr lang="fr-FR" dirty="0"/>
              <a:t> : recyclage et empreinte carbone </a:t>
            </a:r>
          </a:p>
          <a:p>
            <a:pPr lvl="1"/>
            <a:r>
              <a:rPr lang="fr-FR" dirty="0"/>
              <a:t>Solutions numériques avancées favorisant la réutilisation et le recyclage à haute valeur ajoutée des matériaux de construction</a:t>
            </a:r>
          </a:p>
        </p:txBody>
      </p:sp>
      <p:sp>
        <p:nvSpPr>
          <p:cNvPr id="8" name="Espace réservé du texte 7">
            <a:extLst>
              <a:ext uri="{FF2B5EF4-FFF2-40B4-BE49-F238E27FC236}">
                <a16:creationId xmlns:a16="http://schemas.microsoft.com/office/drawing/2014/main" id="{A342C00D-A8D8-4087-9EEB-8A7AD5569ABD}"/>
              </a:ext>
            </a:extLst>
          </p:cNvPr>
          <p:cNvSpPr>
            <a:spLocks noGrp="1"/>
          </p:cNvSpPr>
          <p:nvPr>
            <p:ph type="body" sz="quarter" idx="15"/>
          </p:nvPr>
        </p:nvSpPr>
        <p:spPr>
          <a:xfrm>
            <a:off x="292688" y="1711233"/>
            <a:ext cx="6322121" cy="1376787"/>
          </a:xfrm>
        </p:spPr>
        <p:txBody>
          <a:bodyPr/>
          <a:lstStyle/>
          <a:p>
            <a:pPr algn="just"/>
            <a:r>
              <a:rPr lang="fr-FR" sz="1100" b="0" dirty="0">
                <a:solidFill>
                  <a:schemeClr val="tx1"/>
                </a:solidFill>
                <a:latin typeface="+mn-lt"/>
                <a:ea typeface="Source Sans Pro SemiBold" panose="020B0603030403020204" pitchFamily="34" charset="0"/>
              </a:rPr>
              <a:t>Le projet vise à créer un logiciel facilitant le diagnostic d'un site à déconstruire, pour faciliter </a:t>
            </a:r>
            <a:r>
              <a:rPr lang="fr-FR" sz="1100" dirty="0">
                <a:solidFill>
                  <a:schemeClr val="tx1"/>
                </a:solidFill>
                <a:latin typeface="+mn-lt"/>
                <a:ea typeface="Source Sans Pro SemiBold" panose="020B0603030403020204" pitchFamily="34" charset="0"/>
              </a:rPr>
              <a:t>le réemploi et le recyclage à haute valeur ajoutée</a:t>
            </a:r>
            <a:r>
              <a:rPr lang="fr-FR" sz="1100" b="0" dirty="0">
                <a:solidFill>
                  <a:schemeClr val="tx1"/>
                </a:solidFill>
                <a:latin typeface="+mn-lt"/>
                <a:ea typeface="Source Sans Pro SemiBold" panose="020B0603030403020204" pitchFamily="34" charset="0"/>
              </a:rPr>
              <a:t>. Vilogia testera les modules du logiciel dans le cadre de la déconstruction du site. </a:t>
            </a:r>
          </a:p>
          <a:p>
            <a:pPr algn="just"/>
            <a:r>
              <a:rPr lang="fr-FR" sz="1100" dirty="0">
                <a:solidFill>
                  <a:schemeClr val="tx1"/>
                </a:solidFill>
                <a:latin typeface="+mn-lt"/>
                <a:ea typeface="Source Sans Pro SemiBold" panose="020B0603030403020204" pitchFamily="34" charset="0"/>
              </a:rPr>
              <a:t>Minimiser l’impact carbone : </a:t>
            </a:r>
            <a:r>
              <a:rPr lang="fr-FR" sz="1100" b="0" dirty="0">
                <a:solidFill>
                  <a:schemeClr val="tx1"/>
                </a:solidFill>
                <a:latin typeface="+mn-lt"/>
                <a:ea typeface="Source Sans Pro SemiBold" panose="020B0603030403020204" pitchFamily="34" charset="0"/>
              </a:rPr>
              <a:t>Le projet entend favoriser et développer </a:t>
            </a:r>
            <a:r>
              <a:rPr lang="fr-FR" sz="1100" dirty="0">
                <a:solidFill>
                  <a:schemeClr val="tx1"/>
                </a:solidFill>
                <a:latin typeface="+mn-lt"/>
                <a:ea typeface="Source Sans Pro SemiBold" panose="020B0603030403020204" pitchFamily="34" charset="0"/>
              </a:rPr>
              <a:t>l'économie circulaire</a:t>
            </a:r>
            <a:r>
              <a:rPr lang="fr-FR" sz="1100" b="0" dirty="0">
                <a:solidFill>
                  <a:schemeClr val="tx1"/>
                </a:solidFill>
                <a:latin typeface="+mn-lt"/>
                <a:ea typeface="Source Sans Pro SemiBold" panose="020B0603030403020204" pitchFamily="34" charset="0"/>
              </a:rPr>
              <a:t> en lien avec la déconstruction et en prouver les bénéfices dans la </a:t>
            </a:r>
            <a:r>
              <a:rPr lang="fr-FR" sz="1100" dirty="0">
                <a:solidFill>
                  <a:schemeClr val="tx1"/>
                </a:solidFill>
                <a:latin typeface="+mn-lt"/>
                <a:ea typeface="Source Sans Pro SemiBold" panose="020B0603030403020204" pitchFamily="34" charset="0"/>
              </a:rPr>
              <a:t>contribution à la neutralité carbone</a:t>
            </a:r>
            <a:r>
              <a:rPr lang="fr-FR" sz="1100" b="0" dirty="0">
                <a:solidFill>
                  <a:schemeClr val="tx1"/>
                </a:solidFill>
                <a:latin typeface="+mn-lt"/>
                <a:ea typeface="Source Sans Pro SemiBold" panose="020B0603030403020204" pitchFamily="34" charset="0"/>
              </a:rPr>
              <a:t>, les matériaux réemployés dans la construction ou la rénovation ayant un impact carbone considéré comme nul. Il contribuera aussi à analyser </a:t>
            </a:r>
            <a:r>
              <a:rPr lang="fr-FR" sz="1100" dirty="0">
                <a:solidFill>
                  <a:schemeClr val="tx1"/>
                </a:solidFill>
                <a:latin typeface="+mn-lt"/>
                <a:ea typeface="Source Sans Pro SemiBold" panose="020B0603030403020204" pitchFamily="34" charset="0"/>
              </a:rPr>
              <a:t>l'utilité du numérique </a:t>
            </a:r>
            <a:r>
              <a:rPr lang="fr-FR" sz="1100" b="0" dirty="0">
                <a:solidFill>
                  <a:schemeClr val="tx1"/>
                </a:solidFill>
                <a:latin typeface="+mn-lt"/>
                <a:ea typeface="Source Sans Pro SemiBold" panose="020B0603030403020204" pitchFamily="34" charset="0"/>
              </a:rPr>
              <a:t>pour les projets d'économie circulaire. </a:t>
            </a:r>
          </a:p>
        </p:txBody>
      </p:sp>
      <p:sp>
        <p:nvSpPr>
          <p:cNvPr id="10" name="Espace réservé du texte 9">
            <a:extLst>
              <a:ext uri="{FF2B5EF4-FFF2-40B4-BE49-F238E27FC236}">
                <a16:creationId xmlns:a16="http://schemas.microsoft.com/office/drawing/2014/main" id="{0C706A8E-47CC-4B3A-BD8C-762F44E76D10}"/>
              </a:ext>
            </a:extLst>
          </p:cNvPr>
          <p:cNvSpPr>
            <a:spLocks noGrp="1"/>
          </p:cNvSpPr>
          <p:nvPr>
            <p:ph type="body" sz="quarter" idx="14"/>
          </p:nvPr>
        </p:nvSpPr>
        <p:spPr>
          <a:xfrm>
            <a:off x="298450" y="362745"/>
            <a:ext cx="9480550" cy="166199"/>
          </a:xfrm>
        </p:spPr>
        <p:txBody>
          <a:bodyPr/>
          <a:lstStyle/>
          <a:p>
            <a:r>
              <a:rPr lang="fr-FR"/>
              <a:t>Les projets européens chez Vilogia</a:t>
            </a:r>
          </a:p>
        </p:txBody>
      </p:sp>
      <p:sp>
        <p:nvSpPr>
          <p:cNvPr id="13" name="Espace réservé du texte 7">
            <a:extLst>
              <a:ext uri="{FF2B5EF4-FFF2-40B4-BE49-F238E27FC236}">
                <a16:creationId xmlns:a16="http://schemas.microsoft.com/office/drawing/2014/main" id="{E6AE080D-E2B9-4175-AE89-6997E524AE7E}"/>
              </a:ext>
            </a:extLst>
          </p:cNvPr>
          <p:cNvSpPr txBox="1">
            <a:spLocks/>
          </p:cNvSpPr>
          <p:nvPr/>
        </p:nvSpPr>
        <p:spPr>
          <a:xfrm>
            <a:off x="296227" y="3209521"/>
            <a:ext cx="3788094" cy="83202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200"/>
              </a:spcBef>
              <a:spcAft>
                <a:spcPts val="0"/>
              </a:spcAft>
              <a:buFontTx/>
              <a:buBlip>
                <a:blip r:embed="rId3"/>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200"/>
              </a:spcBef>
              <a:spcAft>
                <a:spcPts val="0"/>
              </a:spcAft>
              <a:buFontTx/>
              <a:buBlip>
                <a:blip r:embed="rId3"/>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Bef>
                <a:spcPts val="0"/>
              </a:spcBef>
              <a:spcAft>
                <a:spcPts val="800"/>
              </a:spcAft>
            </a:pPr>
            <a:r>
              <a:rPr lang="fr-FR"/>
              <a:t>Financement</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Budget total de 7,61 M€</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Financement total de l’ UE :  4,47 M€</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Financement pour Vilogia :  215 k€</a:t>
            </a:r>
          </a:p>
        </p:txBody>
      </p:sp>
      <p:sp>
        <p:nvSpPr>
          <p:cNvPr id="15" name="Espace réservé du texte 7">
            <a:extLst>
              <a:ext uri="{FF2B5EF4-FFF2-40B4-BE49-F238E27FC236}">
                <a16:creationId xmlns:a16="http://schemas.microsoft.com/office/drawing/2014/main" id="{15206EAB-A573-4D7F-9190-6E86239E54AD}"/>
              </a:ext>
            </a:extLst>
          </p:cNvPr>
          <p:cNvSpPr txBox="1">
            <a:spLocks/>
          </p:cNvSpPr>
          <p:nvPr/>
        </p:nvSpPr>
        <p:spPr>
          <a:xfrm>
            <a:off x="296227" y="4242536"/>
            <a:ext cx="3788094" cy="67967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200"/>
              </a:spcBef>
              <a:spcAft>
                <a:spcPts val="0"/>
              </a:spcAft>
              <a:buFontTx/>
              <a:buBlip>
                <a:blip r:embed="rId3"/>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200"/>
              </a:spcBef>
              <a:spcAft>
                <a:spcPts val="0"/>
              </a:spcAft>
              <a:buFontTx/>
              <a:buBlip>
                <a:blip r:embed="rId3"/>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Bef>
                <a:spcPts val="0"/>
              </a:spcBef>
              <a:spcAft>
                <a:spcPts val="800"/>
              </a:spcAft>
            </a:pPr>
            <a:r>
              <a:rPr lang="fr-FR"/>
              <a:t>Consortium</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14 partenaires </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Partenaire pilote : Province du Limburg (Pays-Bas)</a:t>
            </a:r>
          </a:p>
        </p:txBody>
      </p:sp>
      <p:sp>
        <p:nvSpPr>
          <p:cNvPr id="20" name="Espace réservé du texte 7">
            <a:extLst>
              <a:ext uri="{FF2B5EF4-FFF2-40B4-BE49-F238E27FC236}">
                <a16:creationId xmlns:a16="http://schemas.microsoft.com/office/drawing/2014/main" id="{AAC4413D-9EAF-4243-870D-79D856F07E46}"/>
              </a:ext>
            </a:extLst>
          </p:cNvPr>
          <p:cNvSpPr txBox="1">
            <a:spLocks/>
          </p:cNvSpPr>
          <p:nvPr/>
        </p:nvSpPr>
        <p:spPr>
          <a:xfrm>
            <a:off x="296226" y="5024181"/>
            <a:ext cx="5799774" cy="184871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200"/>
              </a:spcBef>
              <a:spcAft>
                <a:spcPts val="0"/>
              </a:spcAft>
              <a:buFontTx/>
              <a:buBlip>
                <a:blip r:embed="rId3"/>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200"/>
              </a:spcBef>
              <a:spcAft>
                <a:spcPts val="0"/>
              </a:spcAft>
              <a:buFontTx/>
              <a:buBlip>
                <a:blip r:embed="rId3"/>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Bef>
                <a:spcPts val="0"/>
              </a:spcBef>
              <a:spcAft>
                <a:spcPts val="800"/>
              </a:spcAft>
            </a:pPr>
            <a:r>
              <a:rPr lang="fr-FR" dirty="0"/>
              <a:t>Calendrier</a:t>
            </a:r>
          </a:p>
          <a:p>
            <a:pPr marL="0" lvl="2" indent="0">
              <a:spcBef>
                <a:spcPts val="0"/>
              </a:spcBef>
              <a:spcAft>
                <a:spcPts val="800"/>
              </a:spcAft>
              <a:buNone/>
            </a:pPr>
            <a:r>
              <a:rPr lang="fr-FR" sz="1100" b="1" dirty="0"/>
              <a:t>Projet EU : Sept 2019 – Juin 2023</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Scanning 3D : juin 2021</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R-BIM : </a:t>
            </a:r>
            <a:r>
              <a:rPr lang="fr-FR" sz="1100" dirty="0" err="1">
                <a:solidFill>
                  <a:schemeClr val="tx1"/>
                </a:solidFill>
                <a:latin typeface="Source Sans Pro SemiBold" panose="020B0603030403020204" pitchFamily="34" charset="0"/>
                <a:ea typeface="Source Sans Pro SemiBold" panose="020B0603030403020204" pitchFamily="34" charset="0"/>
              </a:rPr>
              <a:t>Fév</a:t>
            </a:r>
            <a:r>
              <a:rPr lang="fr-FR" sz="1100" dirty="0">
                <a:solidFill>
                  <a:schemeClr val="tx1"/>
                </a:solidFill>
                <a:latin typeface="Source Sans Pro SemiBold" panose="020B0603030403020204" pitchFamily="34" charset="0"/>
                <a:ea typeface="Source Sans Pro SemiBold" panose="020B0603030403020204" pitchFamily="34" charset="0"/>
              </a:rPr>
              <a:t> 2022</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Prochains modules à tester : base de données (en cours), blockchain (calendrier à définir).</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Manifeste pour une déconstruction circulaire dans le bâtiment</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Diagnostic PEMD (Produits, Equipements, Matériaux, Déchets) et Stratégie de réutilisation : </a:t>
            </a:r>
            <a:r>
              <a:rPr lang="fr-FR" sz="1100" dirty="0" err="1">
                <a:solidFill>
                  <a:schemeClr val="tx1"/>
                </a:solidFill>
                <a:latin typeface="Source Sans Pro SemiBold" panose="020B0603030403020204" pitchFamily="34" charset="0"/>
                <a:ea typeface="Source Sans Pro SemiBold" panose="020B0603030403020204" pitchFamily="34" charset="0"/>
              </a:rPr>
              <a:t>Nov-Dec</a:t>
            </a:r>
            <a:r>
              <a:rPr lang="fr-FR" sz="1100" dirty="0">
                <a:solidFill>
                  <a:schemeClr val="tx1"/>
                </a:solidFill>
                <a:latin typeface="Source Sans Pro SemiBold" panose="020B0603030403020204" pitchFamily="34" charset="0"/>
                <a:ea typeface="Source Sans Pro SemiBold" panose="020B0603030403020204" pitchFamily="34" charset="0"/>
              </a:rPr>
              <a:t> 2021</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Consultation pour la déconstruction : T2-T3 2022</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Déconstruction : Sept 2022</a:t>
            </a:r>
          </a:p>
        </p:txBody>
      </p:sp>
      <p:pic>
        <p:nvPicPr>
          <p:cNvPr id="12" name="Picture 4">
            <a:extLst>
              <a:ext uri="{FF2B5EF4-FFF2-40B4-BE49-F238E27FC236}">
                <a16:creationId xmlns:a16="http://schemas.microsoft.com/office/drawing/2014/main" id="{EB745411-2776-4A9B-B54D-664490142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9400" y="206325"/>
            <a:ext cx="1659720" cy="717653"/>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descr="Une image contenant mur, plancher, intérieur, plafond&#10;&#10;Description générée automatiquement">
            <a:extLst>
              <a:ext uri="{FF2B5EF4-FFF2-40B4-BE49-F238E27FC236}">
                <a16:creationId xmlns:a16="http://schemas.microsoft.com/office/drawing/2014/main" id="{BA3A3576-5D0F-4933-9EC3-080BF6E8263D}"/>
              </a:ext>
            </a:extLst>
          </p:cNvPr>
          <p:cNvPicPr>
            <a:picLocks noChangeAspect="1"/>
          </p:cNvPicPr>
          <p:nvPr/>
        </p:nvPicPr>
        <p:blipFill rotWithShape="1">
          <a:blip r:embed="rId5"/>
          <a:srcRect l="15319" t="18533" b="24594"/>
          <a:stretch/>
        </p:blipFill>
        <p:spPr>
          <a:xfrm>
            <a:off x="7258159" y="1828916"/>
            <a:ext cx="3937665" cy="3526120"/>
          </a:xfrm>
          <a:prstGeom prst="rect">
            <a:avLst/>
          </a:prstGeom>
        </p:spPr>
      </p:pic>
      <p:sp>
        <p:nvSpPr>
          <p:cNvPr id="21" name="ZoneTexte 20">
            <a:extLst>
              <a:ext uri="{FF2B5EF4-FFF2-40B4-BE49-F238E27FC236}">
                <a16:creationId xmlns:a16="http://schemas.microsoft.com/office/drawing/2014/main" id="{29A27F0F-3DEC-4797-9567-F32BF308CBD2}"/>
              </a:ext>
            </a:extLst>
          </p:cNvPr>
          <p:cNvSpPr txBox="1"/>
          <p:nvPr/>
        </p:nvSpPr>
        <p:spPr>
          <a:xfrm>
            <a:off x="7258159" y="5457969"/>
            <a:ext cx="4550973" cy="244682"/>
          </a:xfrm>
          <a:prstGeom prst="rect">
            <a:avLst/>
          </a:prstGeom>
        </p:spPr>
        <p:txBody>
          <a:bodyPr vert="horz" wrap="square" lIns="91440" tIns="45720" rIns="91440" bIns="45720" rtlCol="0">
            <a:spAutoFit/>
          </a:bodyPr>
          <a:lstStyle>
            <a:lvl1pPr indent="0" algn="just">
              <a:lnSpc>
                <a:spcPct val="90000"/>
              </a:lnSpc>
              <a:spcBef>
                <a:spcPts val="1000"/>
              </a:spcBef>
              <a:spcAft>
                <a:spcPts val="700"/>
              </a:spcAft>
              <a:buFont typeface="Arial" panose="020B0604020202020204" pitchFamily="34" charset="0"/>
              <a:buNone/>
              <a:defRPr sz="1100" b="0">
                <a:ea typeface="Source Sans Pro SemiBold" panose="020B0603030403020204" pitchFamily="34" charset="0"/>
              </a:defRPr>
            </a:lvl1pPr>
            <a:lvl2pPr marL="0" indent="0">
              <a:lnSpc>
                <a:spcPct val="100000"/>
              </a:lnSpc>
              <a:spcBef>
                <a:spcPts val="0"/>
              </a:spcBef>
              <a:spcAft>
                <a:spcPts val="1200"/>
              </a:spcAft>
              <a:buFont typeface="Arial" panose="020B0604020202020204" pitchFamily="34" charset="0"/>
              <a:buNone/>
              <a:defRPr sz="1100"/>
            </a:lvl2pPr>
            <a:lvl3pPr marL="233363" indent="-233363">
              <a:lnSpc>
                <a:spcPct val="90000"/>
              </a:lnSpc>
              <a:spcBef>
                <a:spcPts val="1200"/>
              </a:spcBef>
              <a:spcAft>
                <a:spcPts val="0"/>
              </a:spcAft>
              <a:buFontTx/>
              <a:buBlip>
                <a:blip r:embed="rId3"/>
              </a:buBlip>
              <a:defRPr sz="1300">
                <a:latin typeface="Source Sans Pro SemiBold" panose="020B0603030403020204" pitchFamily="34" charset="0"/>
                <a:ea typeface="Source Sans Pro SemiBold" panose="020B0603030403020204" pitchFamily="34" charset="0"/>
              </a:defRPr>
            </a:lvl3pPr>
            <a:lvl4pPr marL="234000" indent="-234000">
              <a:lnSpc>
                <a:spcPct val="90000"/>
              </a:lnSpc>
              <a:spcBef>
                <a:spcPts val="1200"/>
              </a:spcBef>
              <a:spcAft>
                <a:spcPts val="0"/>
              </a:spcAft>
              <a:buFontTx/>
              <a:buBlip>
                <a:blip r:embed="rId3"/>
              </a:buBlip>
              <a:defRPr sz="1300">
                <a:solidFill>
                  <a:schemeClr val="bg2"/>
                </a:solidFill>
                <a:latin typeface="Source Sans Pro SemiBold" panose="020B0603030403020204" pitchFamily="34" charset="0"/>
                <a:ea typeface="Source Sans Pro SemiBold" panose="020B0603030403020204" pitchFamily="34" charset="0"/>
              </a:defRPr>
            </a:lvl4pPr>
            <a:lvl5pPr marL="0" indent="0">
              <a:lnSpc>
                <a:spcPct val="100000"/>
              </a:lnSpc>
              <a:spcBef>
                <a:spcPts val="0"/>
              </a:spcBef>
              <a:spcAft>
                <a:spcPts val="1200"/>
              </a:spcAft>
              <a:buFont typeface="Arial" panose="020B0604020202020204" pitchFamily="34" charset="0"/>
              <a:buNone/>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Scan 3D du site voué à la démolition, situé sur la métropole Lilloise</a:t>
            </a:r>
            <a:endParaRPr lang="fr-FR" dirty="0"/>
          </a:p>
        </p:txBody>
      </p:sp>
      <p:sp>
        <p:nvSpPr>
          <p:cNvPr id="14" name="Sous-titre 9">
            <a:extLst>
              <a:ext uri="{FF2B5EF4-FFF2-40B4-BE49-F238E27FC236}">
                <a16:creationId xmlns:a16="http://schemas.microsoft.com/office/drawing/2014/main" id="{67E89DD1-0021-47C8-9A4E-B70235B477FC}"/>
              </a:ext>
            </a:extLst>
          </p:cNvPr>
          <p:cNvSpPr txBox="1">
            <a:spLocks/>
          </p:cNvSpPr>
          <p:nvPr/>
        </p:nvSpPr>
        <p:spPr>
          <a:xfrm>
            <a:off x="4932557" y="6369051"/>
            <a:ext cx="6263268" cy="701731"/>
          </a:xfrm>
          <a:prstGeom prst="rect">
            <a:avLst/>
          </a:prstGeom>
        </p:spPr>
        <p:txBody>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900"/>
              </a:spcBef>
              <a:spcAft>
                <a:spcPts val="0"/>
              </a:spcAft>
              <a:buFontTx/>
              <a:buBlip>
                <a:blip r:embed="rId3"/>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900"/>
              </a:spcBef>
              <a:spcAft>
                <a:spcPts val="0"/>
              </a:spcAft>
              <a:buFontTx/>
              <a:buBlip>
                <a:blip r:embed="rId3"/>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spcAft>
                <a:spcPts val="0"/>
              </a:spcAft>
            </a:pPr>
            <a:r>
              <a:rPr lang="fr-FR" b="0" dirty="0"/>
              <a:t>Conférence Crise du logement abordable dans l’UE</a:t>
            </a:r>
          </a:p>
          <a:p>
            <a:pPr algn="r">
              <a:spcBef>
                <a:spcPts val="0"/>
              </a:spcBef>
              <a:spcAft>
                <a:spcPts val="0"/>
              </a:spcAft>
            </a:pPr>
            <a:r>
              <a:rPr lang="fr-FR" b="0" dirty="0"/>
              <a:t>Paris, le 7 Mars 2022</a:t>
            </a:r>
          </a:p>
        </p:txBody>
      </p:sp>
    </p:spTree>
    <p:extLst>
      <p:ext uri="{BB962C8B-B14F-4D97-AF65-F5344CB8AC3E}">
        <p14:creationId xmlns:p14="http://schemas.microsoft.com/office/powerpoint/2010/main" val="2173099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numéro de diapositive 18">
            <a:extLst>
              <a:ext uri="{FF2B5EF4-FFF2-40B4-BE49-F238E27FC236}">
                <a16:creationId xmlns:a16="http://schemas.microsoft.com/office/drawing/2014/main" id="{160E16C4-F76F-41C4-A4BC-2CD076B09E84}"/>
              </a:ext>
            </a:extLst>
          </p:cNvPr>
          <p:cNvSpPr>
            <a:spLocks noGrp="1"/>
          </p:cNvSpPr>
          <p:nvPr>
            <p:ph type="sldNum" sz="quarter" idx="12"/>
          </p:nvPr>
        </p:nvSpPr>
        <p:spPr/>
        <p:txBody>
          <a:bodyPr/>
          <a:lstStyle/>
          <a:p>
            <a:fld id="{1FE0CA78-E67E-4EF7-8E81-B64BD989AACF}" type="slidenum">
              <a:rPr lang="fr-FR" smtClean="0"/>
              <a:t>5</a:t>
            </a:fld>
            <a:endParaRPr lang="fr-FR"/>
          </a:p>
        </p:txBody>
      </p:sp>
      <p:sp>
        <p:nvSpPr>
          <p:cNvPr id="6" name="Espace réservé du texte 5">
            <a:extLst>
              <a:ext uri="{FF2B5EF4-FFF2-40B4-BE49-F238E27FC236}">
                <a16:creationId xmlns:a16="http://schemas.microsoft.com/office/drawing/2014/main" id="{EC012052-BF2F-46DA-B5E8-80EFCF7CBD21}"/>
              </a:ext>
            </a:extLst>
          </p:cNvPr>
          <p:cNvSpPr>
            <a:spLocks noGrp="1"/>
          </p:cNvSpPr>
          <p:nvPr>
            <p:ph type="body" sz="quarter" idx="13"/>
          </p:nvPr>
        </p:nvSpPr>
        <p:spPr>
          <a:xfrm>
            <a:off x="298450" y="565152"/>
            <a:ext cx="9480550" cy="853054"/>
          </a:xfrm>
        </p:spPr>
        <p:txBody>
          <a:bodyPr/>
          <a:lstStyle/>
          <a:p>
            <a:r>
              <a:rPr lang="en-US" dirty="0"/>
              <a:t>Cultural-E : des </a:t>
            </a:r>
            <a:r>
              <a:rPr lang="en-US" dirty="0" err="1"/>
              <a:t>logements</a:t>
            </a:r>
            <a:r>
              <a:rPr lang="en-US" dirty="0"/>
              <a:t> performants </a:t>
            </a:r>
            <a:r>
              <a:rPr lang="en-US" dirty="0" err="1"/>
              <a:t>abordables</a:t>
            </a:r>
            <a:endParaRPr lang="en-US" dirty="0"/>
          </a:p>
          <a:p>
            <a:pPr lvl="1"/>
            <a:r>
              <a:rPr lang="fr-FR" dirty="0"/>
              <a:t>Solutions basées sur le climat et la culture pour les bâtiments à énergie positive</a:t>
            </a:r>
          </a:p>
        </p:txBody>
      </p:sp>
      <p:sp>
        <p:nvSpPr>
          <p:cNvPr id="8" name="Espace réservé du texte 7">
            <a:extLst>
              <a:ext uri="{FF2B5EF4-FFF2-40B4-BE49-F238E27FC236}">
                <a16:creationId xmlns:a16="http://schemas.microsoft.com/office/drawing/2014/main" id="{A342C00D-A8D8-4087-9EEB-8A7AD5569ABD}"/>
              </a:ext>
            </a:extLst>
          </p:cNvPr>
          <p:cNvSpPr>
            <a:spLocks noGrp="1"/>
          </p:cNvSpPr>
          <p:nvPr>
            <p:ph type="body" sz="quarter" idx="15"/>
          </p:nvPr>
        </p:nvSpPr>
        <p:spPr>
          <a:xfrm>
            <a:off x="307780" y="1647303"/>
            <a:ext cx="5637722" cy="1376787"/>
          </a:xfrm>
        </p:spPr>
        <p:txBody>
          <a:bodyPr/>
          <a:lstStyle/>
          <a:p>
            <a:pPr algn="just"/>
            <a:r>
              <a:rPr lang="fr-FR" sz="1100" b="0" dirty="0">
                <a:solidFill>
                  <a:schemeClr val="tx1"/>
                </a:solidFill>
                <a:latin typeface="+mn-lt"/>
                <a:ea typeface="Source Sans Pro SemiBold" panose="020B0603030403020204" pitchFamily="34" charset="0"/>
              </a:rPr>
              <a:t>Vilogia s'est forgé une expérience dans la réalisation de bâtiment passifs, pour le confort de ses clients et la performance de son patrimoine. Un bâtiment </a:t>
            </a:r>
            <a:r>
              <a:rPr lang="fr-FR" sz="1100" dirty="0">
                <a:solidFill>
                  <a:schemeClr val="tx1"/>
                </a:solidFill>
                <a:latin typeface="+mn-lt"/>
                <a:ea typeface="Source Sans Pro SemiBold" panose="020B0603030403020204" pitchFamily="34" charset="0"/>
              </a:rPr>
              <a:t>BEPOS (Bâtiment à Energie Positive) </a:t>
            </a:r>
            <a:r>
              <a:rPr lang="fr-FR" sz="1100" b="0" dirty="0">
                <a:solidFill>
                  <a:schemeClr val="tx1"/>
                </a:solidFill>
                <a:latin typeface="+mn-lt"/>
                <a:ea typeface="Source Sans Pro SemiBold" panose="020B0603030403020204" pitchFamily="34" charset="0"/>
              </a:rPr>
              <a:t>sera développé sur la commune de Leers (59) en intégrant certaines technologies développées dans le cadre du projet (fenêtres innovantes, GTB/GTC, pompes à chaleur). Ces solutions s’adaptent aux conditions climatiques et culturelles locales.</a:t>
            </a:r>
          </a:p>
          <a:p>
            <a:pPr algn="just"/>
            <a:r>
              <a:rPr lang="fr-FR" sz="1100" dirty="0">
                <a:solidFill>
                  <a:schemeClr val="tx1"/>
                </a:solidFill>
                <a:latin typeface="+mn-lt"/>
                <a:ea typeface="Source Sans Pro SemiBold" panose="020B0603030403020204" pitchFamily="34" charset="0"/>
              </a:rPr>
              <a:t>Réduire le coût du logement performant : </a:t>
            </a:r>
            <a:r>
              <a:rPr lang="fr-FR" sz="1100" b="0" dirty="0">
                <a:solidFill>
                  <a:schemeClr val="tx1"/>
                </a:solidFill>
                <a:latin typeface="+mn-lt"/>
                <a:ea typeface="Source Sans Pro SemiBold" panose="020B0603030403020204" pitchFamily="34" charset="0"/>
              </a:rPr>
              <a:t>par ce projet Vilogia teste des technologies qui permettront de construire des logements à la fois sobres en énergie et abordables.</a:t>
            </a:r>
            <a:endParaRPr lang="fr-FR" sz="1100" dirty="0">
              <a:solidFill>
                <a:schemeClr val="tx1"/>
              </a:solidFill>
              <a:latin typeface="+mn-lt"/>
              <a:ea typeface="Source Sans Pro SemiBold" panose="020B0603030403020204" pitchFamily="34" charset="0"/>
            </a:endParaRPr>
          </a:p>
        </p:txBody>
      </p:sp>
      <p:sp>
        <p:nvSpPr>
          <p:cNvPr id="10" name="Espace réservé du texte 9">
            <a:extLst>
              <a:ext uri="{FF2B5EF4-FFF2-40B4-BE49-F238E27FC236}">
                <a16:creationId xmlns:a16="http://schemas.microsoft.com/office/drawing/2014/main" id="{0C706A8E-47CC-4B3A-BD8C-762F44E76D10}"/>
              </a:ext>
            </a:extLst>
          </p:cNvPr>
          <p:cNvSpPr>
            <a:spLocks noGrp="1"/>
          </p:cNvSpPr>
          <p:nvPr>
            <p:ph type="body" sz="quarter" idx="14"/>
          </p:nvPr>
        </p:nvSpPr>
        <p:spPr>
          <a:xfrm>
            <a:off x="298450" y="362745"/>
            <a:ext cx="9480550" cy="166199"/>
          </a:xfrm>
        </p:spPr>
        <p:txBody>
          <a:bodyPr/>
          <a:lstStyle/>
          <a:p>
            <a:r>
              <a:rPr lang="fr-FR"/>
              <a:t>Les projets européens chez Vilogia</a:t>
            </a:r>
          </a:p>
        </p:txBody>
      </p:sp>
      <p:sp>
        <p:nvSpPr>
          <p:cNvPr id="13" name="Espace réservé du texte 7">
            <a:extLst>
              <a:ext uri="{FF2B5EF4-FFF2-40B4-BE49-F238E27FC236}">
                <a16:creationId xmlns:a16="http://schemas.microsoft.com/office/drawing/2014/main" id="{E6AE080D-E2B9-4175-AE89-6997E524AE7E}"/>
              </a:ext>
            </a:extLst>
          </p:cNvPr>
          <p:cNvSpPr txBox="1">
            <a:spLocks/>
          </p:cNvSpPr>
          <p:nvPr/>
        </p:nvSpPr>
        <p:spPr>
          <a:xfrm>
            <a:off x="292689" y="3316372"/>
            <a:ext cx="3788094" cy="83202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200"/>
              </a:spcBef>
              <a:spcAft>
                <a:spcPts val="0"/>
              </a:spcAft>
              <a:buFontTx/>
              <a:buBlip>
                <a:blip r:embed="rId3"/>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200"/>
              </a:spcBef>
              <a:spcAft>
                <a:spcPts val="0"/>
              </a:spcAft>
              <a:buFontTx/>
              <a:buBlip>
                <a:blip r:embed="rId3"/>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Bef>
                <a:spcPts val="0"/>
              </a:spcBef>
              <a:spcAft>
                <a:spcPts val="800"/>
              </a:spcAft>
            </a:pPr>
            <a:r>
              <a:rPr lang="fr-FR"/>
              <a:t>Financement</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Budget total de 9,6 M€</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Financement total de l’ UE :  8 M€</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Financement pour Vilogia : 580 k€</a:t>
            </a:r>
          </a:p>
        </p:txBody>
      </p:sp>
      <p:sp>
        <p:nvSpPr>
          <p:cNvPr id="15" name="Espace réservé du texte 7">
            <a:extLst>
              <a:ext uri="{FF2B5EF4-FFF2-40B4-BE49-F238E27FC236}">
                <a16:creationId xmlns:a16="http://schemas.microsoft.com/office/drawing/2014/main" id="{15206EAB-A573-4D7F-9190-6E86239E54AD}"/>
              </a:ext>
            </a:extLst>
          </p:cNvPr>
          <p:cNvSpPr txBox="1">
            <a:spLocks/>
          </p:cNvSpPr>
          <p:nvPr/>
        </p:nvSpPr>
        <p:spPr>
          <a:xfrm>
            <a:off x="292689" y="4349387"/>
            <a:ext cx="3788094" cy="67967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200"/>
              </a:spcBef>
              <a:spcAft>
                <a:spcPts val="0"/>
              </a:spcAft>
              <a:buFontTx/>
              <a:buBlip>
                <a:blip r:embed="rId3"/>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200"/>
              </a:spcBef>
              <a:spcAft>
                <a:spcPts val="0"/>
              </a:spcAft>
              <a:buFontTx/>
              <a:buBlip>
                <a:blip r:embed="rId3"/>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Bef>
                <a:spcPts val="0"/>
              </a:spcBef>
              <a:spcAft>
                <a:spcPts val="800"/>
              </a:spcAft>
            </a:pPr>
            <a:r>
              <a:rPr lang="fr-FR"/>
              <a:t>Consortium</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18 partenaires </a:t>
            </a:r>
          </a:p>
          <a:p>
            <a:pPr>
              <a:spcBef>
                <a:spcPts val="0"/>
              </a:spcBef>
              <a:spcAft>
                <a:spcPts val="0"/>
              </a:spcAft>
            </a:pPr>
            <a:r>
              <a:rPr lang="fr-FR" sz="1100">
                <a:solidFill>
                  <a:schemeClr val="tx1"/>
                </a:solidFill>
                <a:latin typeface="Source Sans Pro SemiBold" panose="020B0603030403020204" pitchFamily="34" charset="0"/>
                <a:ea typeface="Source Sans Pro SemiBold" panose="020B0603030403020204" pitchFamily="34" charset="0"/>
              </a:rPr>
              <a:t>Partenaire pilote : </a:t>
            </a:r>
            <a:r>
              <a:rPr lang="fr-FR" sz="1100" err="1">
                <a:solidFill>
                  <a:schemeClr val="tx1"/>
                </a:solidFill>
                <a:latin typeface="Source Sans Pro SemiBold" panose="020B0603030403020204" pitchFamily="34" charset="0"/>
                <a:ea typeface="Source Sans Pro SemiBold" panose="020B0603030403020204" pitchFamily="34" charset="0"/>
              </a:rPr>
              <a:t>Eurac</a:t>
            </a:r>
            <a:r>
              <a:rPr lang="fr-FR" sz="1100">
                <a:solidFill>
                  <a:schemeClr val="tx1"/>
                </a:solidFill>
                <a:latin typeface="Source Sans Pro SemiBold" panose="020B0603030403020204" pitchFamily="34" charset="0"/>
                <a:ea typeface="Source Sans Pro SemiBold" panose="020B0603030403020204" pitchFamily="34" charset="0"/>
              </a:rPr>
              <a:t> </a:t>
            </a:r>
            <a:r>
              <a:rPr lang="fr-FR" sz="1100" err="1">
                <a:solidFill>
                  <a:schemeClr val="tx1"/>
                </a:solidFill>
                <a:latin typeface="Source Sans Pro SemiBold" panose="020B0603030403020204" pitchFamily="34" charset="0"/>
                <a:ea typeface="Source Sans Pro SemiBold" panose="020B0603030403020204" pitchFamily="34" charset="0"/>
              </a:rPr>
              <a:t>Research</a:t>
            </a:r>
            <a:r>
              <a:rPr lang="fr-FR" sz="1100">
                <a:solidFill>
                  <a:schemeClr val="tx1"/>
                </a:solidFill>
                <a:latin typeface="Source Sans Pro SemiBold" panose="020B0603030403020204" pitchFamily="34" charset="0"/>
                <a:ea typeface="Source Sans Pro SemiBold" panose="020B0603030403020204" pitchFamily="34" charset="0"/>
              </a:rPr>
              <a:t> (Bolzano, Italie)</a:t>
            </a:r>
          </a:p>
        </p:txBody>
      </p:sp>
      <p:sp>
        <p:nvSpPr>
          <p:cNvPr id="20" name="Espace réservé du texte 7">
            <a:extLst>
              <a:ext uri="{FF2B5EF4-FFF2-40B4-BE49-F238E27FC236}">
                <a16:creationId xmlns:a16="http://schemas.microsoft.com/office/drawing/2014/main" id="{AAC4413D-9EAF-4243-870D-79D856F07E46}"/>
              </a:ext>
            </a:extLst>
          </p:cNvPr>
          <p:cNvSpPr txBox="1">
            <a:spLocks/>
          </p:cNvSpPr>
          <p:nvPr/>
        </p:nvSpPr>
        <p:spPr>
          <a:xfrm>
            <a:off x="292689" y="5232330"/>
            <a:ext cx="3788094" cy="121366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200"/>
              </a:spcBef>
              <a:spcAft>
                <a:spcPts val="0"/>
              </a:spcAft>
              <a:buFontTx/>
              <a:buBlip>
                <a:blip r:embed="rId3"/>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200"/>
              </a:spcBef>
              <a:spcAft>
                <a:spcPts val="0"/>
              </a:spcAft>
              <a:buFontTx/>
              <a:buBlip>
                <a:blip r:embed="rId3"/>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Bef>
                <a:spcPts val="0"/>
              </a:spcBef>
              <a:spcAft>
                <a:spcPts val="800"/>
              </a:spcAft>
            </a:pPr>
            <a:r>
              <a:rPr lang="fr-FR" dirty="0"/>
              <a:t>Calendrier</a:t>
            </a:r>
          </a:p>
          <a:p>
            <a:pPr>
              <a:spcBef>
                <a:spcPts val="0"/>
              </a:spcBef>
              <a:spcAft>
                <a:spcPts val="600"/>
              </a:spcAft>
            </a:pPr>
            <a:r>
              <a:rPr lang="fr-FR" sz="1100" dirty="0">
                <a:solidFill>
                  <a:schemeClr val="tx1"/>
                </a:solidFill>
                <a:latin typeface="Source Sans Pro SemiBold" panose="020B0603030403020204" pitchFamily="34" charset="0"/>
                <a:ea typeface="Source Sans Pro SemiBold" panose="020B0603030403020204" pitchFamily="34" charset="0"/>
              </a:rPr>
              <a:t>Projet EU : Octobre 2019 – Octobre 2024</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PC : Sept 2022</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Consultation des entreprises : Sept – </a:t>
            </a:r>
            <a:r>
              <a:rPr lang="fr-FR" sz="1100" dirty="0" err="1">
                <a:solidFill>
                  <a:schemeClr val="tx1"/>
                </a:solidFill>
                <a:latin typeface="Source Sans Pro SemiBold" panose="020B0603030403020204" pitchFamily="34" charset="0"/>
                <a:ea typeface="Source Sans Pro SemiBold" panose="020B0603030403020204" pitchFamily="34" charset="0"/>
              </a:rPr>
              <a:t>Dec</a:t>
            </a:r>
            <a:r>
              <a:rPr lang="fr-FR" sz="1100" dirty="0">
                <a:solidFill>
                  <a:schemeClr val="tx1"/>
                </a:solidFill>
                <a:latin typeface="Source Sans Pro SemiBold" panose="020B0603030403020204" pitchFamily="34" charset="0"/>
                <a:ea typeface="Source Sans Pro SemiBold" panose="020B0603030403020204" pitchFamily="34" charset="0"/>
              </a:rPr>
              <a:t> 2022</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Phase travaux </a:t>
            </a:r>
            <a:r>
              <a:rPr lang="fr-FR" sz="1100">
                <a:solidFill>
                  <a:schemeClr val="tx1"/>
                </a:solidFill>
                <a:latin typeface="Source Sans Pro SemiBold" panose="020B0603030403020204" pitchFamily="34" charset="0"/>
                <a:ea typeface="Source Sans Pro SemiBold" panose="020B0603030403020204" pitchFamily="34" charset="0"/>
              </a:rPr>
              <a:t>:  2023 – S1 </a:t>
            </a:r>
            <a:r>
              <a:rPr lang="fr-FR" sz="1100" dirty="0">
                <a:solidFill>
                  <a:schemeClr val="tx1"/>
                </a:solidFill>
                <a:latin typeface="Source Sans Pro SemiBold" panose="020B0603030403020204" pitchFamily="34" charset="0"/>
                <a:ea typeface="Source Sans Pro SemiBold" panose="020B0603030403020204" pitchFamily="34" charset="0"/>
              </a:rPr>
              <a:t>2024</a:t>
            </a:r>
          </a:p>
          <a:p>
            <a:pPr>
              <a:spcBef>
                <a:spcPts val="0"/>
              </a:spcBef>
              <a:spcAft>
                <a:spcPts val="0"/>
              </a:spcAft>
            </a:pPr>
            <a:r>
              <a:rPr lang="fr-FR" sz="1100" dirty="0">
                <a:solidFill>
                  <a:schemeClr val="tx1"/>
                </a:solidFill>
                <a:latin typeface="Source Sans Pro SemiBold" panose="020B0603030403020204" pitchFamily="34" charset="0"/>
                <a:ea typeface="Source Sans Pro SemiBold" panose="020B0603030403020204" pitchFamily="34" charset="0"/>
              </a:rPr>
              <a:t>Phase monitoring : 2024 - 2025</a:t>
            </a:r>
          </a:p>
        </p:txBody>
      </p:sp>
      <p:pic>
        <p:nvPicPr>
          <p:cNvPr id="14" name="Picture 2">
            <a:extLst>
              <a:ext uri="{FF2B5EF4-FFF2-40B4-BE49-F238E27FC236}">
                <a16:creationId xmlns:a16="http://schemas.microsoft.com/office/drawing/2014/main" id="{A993C6DB-08B8-4E35-942E-9339D706B5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04" b="16296"/>
          <a:stretch/>
        </p:blipFill>
        <p:spPr bwMode="auto">
          <a:xfrm>
            <a:off x="3022240" y="3352684"/>
            <a:ext cx="1648991" cy="684889"/>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DAEEB1C3-38B9-4CF7-8AE5-535C3E59D5B3}"/>
              </a:ext>
            </a:extLst>
          </p:cNvPr>
          <p:cNvPicPr>
            <a:picLocks noChangeAspect="1"/>
          </p:cNvPicPr>
          <p:nvPr/>
        </p:nvPicPr>
        <p:blipFill>
          <a:blip r:embed="rId5"/>
          <a:stretch>
            <a:fillRect/>
          </a:stretch>
        </p:blipFill>
        <p:spPr>
          <a:xfrm>
            <a:off x="6246499" y="1630389"/>
            <a:ext cx="5132530" cy="3849399"/>
          </a:xfrm>
          <a:prstGeom prst="rect">
            <a:avLst/>
          </a:prstGeom>
        </p:spPr>
      </p:pic>
      <p:sp>
        <p:nvSpPr>
          <p:cNvPr id="18" name="24 CuadroTexto">
            <a:extLst>
              <a:ext uri="{FF2B5EF4-FFF2-40B4-BE49-F238E27FC236}">
                <a16:creationId xmlns:a16="http://schemas.microsoft.com/office/drawing/2014/main" id="{8033A9C8-3C3B-468F-8913-251287D65255}"/>
              </a:ext>
            </a:extLst>
          </p:cNvPr>
          <p:cNvSpPr txBox="1">
            <a:spLocks noChangeArrowheads="1"/>
          </p:cNvSpPr>
          <p:nvPr/>
        </p:nvSpPr>
        <p:spPr bwMode="auto">
          <a:xfrm>
            <a:off x="7220788" y="5587826"/>
            <a:ext cx="38020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ES" sz="800" i="1" dirty="0">
                <a:solidFill>
                  <a:srgbClr val="002060"/>
                </a:solidFill>
                <a:latin typeface="Arial" panose="020B0604020202020204" pitchFamily="34" charset="0"/>
                <a:ea typeface="MS PGothic" panose="020B0600070205080204" pitchFamily="34" charset="-128"/>
                <a:cs typeface="Arial" panose="020B0604020202020204" pitchFamily="34" charset="0"/>
              </a:rPr>
              <a:t>This project has received funding from the European Union’s Horizon 2020 research and innovation </a:t>
            </a:r>
            <a:r>
              <a:rPr lang="en-US" altLang="es-ES" sz="800" i="1" dirty="0" err="1">
                <a:solidFill>
                  <a:srgbClr val="002060"/>
                </a:solidFill>
                <a:latin typeface="Arial" panose="020B0604020202020204" pitchFamily="34" charset="0"/>
                <a:ea typeface="MS PGothic" panose="020B0600070205080204" pitchFamily="34" charset="-128"/>
                <a:cs typeface="Arial" panose="020B0604020202020204" pitchFamily="34" charset="0"/>
              </a:rPr>
              <a:t>programme</a:t>
            </a:r>
            <a:r>
              <a:rPr lang="en-US" altLang="es-ES" sz="800" i="1" dirty="0">
                <a:solidFill>
                  <a:srgbClr val="002060"/>
                </a:solidFill>
                <a:latin typeface="Arial" panose="020B0604020202020204" pitchFamily="34" charset="0"/>
                <a:ea typeface="MS PGothic" panose="020B0600070205080204" pitchFamily="34" charset="-128"/>
                <a:cs typeface="Arial" panose="020B0604020202020204" pitchFamily="34" charset="0"/>
              </a:rPr>
              <a:t> under Grant Agreement No 870072</a:t>
            </a:r>
            <a:endParaRPr lang="es-ES" altLang="fr-FR" sz="800" dirty="0">
              <a:solidFill>
                <a:srgbClr val="002060"/>
              </a:solidFill>
              <a:ea typeface="MS PGothic" panose="020B0600070205080204" pitchFamily="34" charset="-128"/>
              <a:cs typeface="Arial" panose="020B0604020202020204" pitchFamily="34" charset="0"/>
            </a:endParaRPr>
          </a:p>
        </p:txBody>
      </p:sp>
      <p:pic>
        <p:nvPicPr>
          <p:cNvPr id="22" name="Picture 8">
            <a:extLst>
              <a:ext uri="{FF2B5EF4-FFF2-40B4-BE49-F238E27FC236}">
                <a16:creationId xmlns:a16="http://schemas.microsoft.com/office/drawing/2014/main" id="{E14BA549-61B3-42CB-8061-B7CD0AA869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8558" y="226613"/>
            <a:ext cx="1984992" cy="853054"/>
          </a:xfrm>
          <a:prstGeom prst="rect">
            <a:avLst/>
          </a:prstGeom>
          <a:solidFill>
            <a:schemeClr val="bg1"/>
          </a:solidFill>
        </p:spPr>
      </p:pic>
      <p:pic>
        <p:nvPicPr>
          <p:cNvPr id="23" name="7 Imagen">
            <a:extLst>
              <a:ext uri="{FF2B5EF4-FFF2-40B4-BE49-F238E27FC236}">
                <a16:creationId xmlns:a16="http://schemas.microsoft.com/office/drawing/2014/main" id="{BD2AADDE-E01B-449A-9678-69787B743E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39906" y="5609512"/>
            <a:ext cx="478531" cy="29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ous-titre 9">
            <a:extLst>
              <a:ext uri="{FF2B5EF4-FFF2-40B4-BE49-F238E27FC236}">
                <a16:creationId xmlns:a16="http://schemas.microsoft.com/office/drawing/2014/main" id="{4ECEC088-888E-467C-845D-DE87F905F3D0}"/>
              </a:ext>
            </a:extLst>
          </p:cNvPr>
          <p:cNvSpPr txBox="1">
            <a:spLocks/>
          </p:cNvSpPr>
          <p:nvPr/>
        </p:nvSpPr>
        <p:spPr>
          <a:xfrm>
            <a:off x="4932557" y="6369051"/>
            <a:ext cx="6263268" cy="701731"/>
          </a:xfrm>
          <a:prstGeom prst="rect">
            <a:avLst/>
          </a:prstGeom>
        </p:spPr>
        <p:txBody>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900"/>
              </a:spcBef>
              <a:spcAft>
                <a:spcPts val="0"/>
              </a:spcAft>
              <a:buFontTx/>
              <a:buBlip>
                <a:blip r:embed="rId3"/>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900"/>
              </a:spcBef>
              <a:spcAft>
                <a:spcPts val="0"/>
              </a:spcAft>
              <a:buFontTx/>
              <a:buBlip>
                <a:blip r:embed="rId3"/>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spcAft>
                <a:spcPts val="0"/>
              </a:spcAft>
            </a:pPr>
            <a:r>
              <a:rPr lang="fr-FR" b="0" dirty="0"/>
              <a:t>Conférence Crise du logement abordable dans l’UE</a:t>
            </a:r>
          </a:p>
          <a:p>
            <a:pPr algn="r">
              <a:spcBef>
                <a:spcPts val="0"/>
              </a:spcBef>
              <a:spcAft>
                <a:spcPts val="0"/>
              </a:spcAft>
            </a:pPr>
            <a:r>
              <a:rPr lang="fr-FR" b="0" dirty="0"/>
              <a:t>Paris, le 7 Mars 2022</a:t>
            </a:r>
          </a:p>
        </p:txBody>
      </p:sp>
    </p:spTree>
    <p:extLst>
      <p:ext uri="{BB962C8B-B14F-4D97-AF65-F5344CB8AC3E}">
        <p14:creationId xmlns:p14="http://schemas.microsoft.com/office/powerpoint/2010/main" val="1190055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numéro de diapositive 18">
            <a:extLst>
              <a:ext uri="{FF2B5EF4-FFF2-40B4-BE49-F238E27FC236}">
                <a16:creationId xmlns:a16="http://schemas.microsoft.com/office/drawing/2014/main" id="{160E16C4-F76F-41C4-A4BC-2CD076B09E84}"/>
              </a:ext>
            </a:extLst>
          </p:cNvPr>
          <p:cNvSpPr>
            <a:spLocks noGrp="1"/>
          </p:cNvSpPr>
          <p:nvPr>
            <p:ph type="sldNum" sz="quarter" idx="12"/>
          </p:nvPr>
        </p:nvSpPr>
        <p:spPr/>
        <p:txBody>
          <a:bodyPr/>
          <a:lstStyle/>
          <a:p>
            <a:fld id="{1FE0CA78-E67E-4EF7-8E81-B64BD989AACF}" type="slidenum">
              <a:rPr lang="fr-FR" smtClean="0"/>
              <a:t>6</a:t>
            </a:fld>
            <a:endParaRPr lang="fr-FR"/>
          </a:p>
        </p:txBody>
      </p:sp>
      <p:sp>
        <p:nvSpPr>
          <p:cNvPr id="6" name="Espace réservé du texte 5">
            <a:extLst>
              <a:ext uri="{FF2B5EF4-FFF2-40B4-BE49-F238E27FC236}">
                <a16:creationId xmlns:a16="http://schemas.microsoft.com/office/drawing/2014/main" id="{EC012052-BF2F-46DA-B5E8-80EFCF7CBD21}"/>
              </a:ext>
            </a:extLst>
          </p:cNvPr>
          <p:cNvSpPr>
            <a:spLocks noGrp="1"/>
          </p:cNvSpPr>
          <p:nvPr>
            <p:ph type="body" sz="quarter" idx="13"/>
          </p:nvPr>
        </p:nvSpPr>
        <p:spPr>
          <a:xfrm>
            <a:off x="298449" y="565152"/>
            <a:ext cx="10645168" cy="505138"/>
          </a:xfrm>
        </p:spPr>
        <p:txBody>
          <a:bodyPr/>
          <a:lstStyle/>
          <a:p>
            <a:r>
              <a:rPr lang="fr-FR" dirty="0"/>
              <a:t>Nos attentes : se donner les moyens d’agir sur le long terme</a:t>
            </a:r>
          </a:p>
        </p:txBody>
      </p:sp>
      <p:sp>
        <p:nvSpPr>
          <p:cNvPr id="10" name="Espace réservé du texte 9">
            <a:extLst>
              <a:ext uri="{FF2B5EF4-FFF2-40B4-BE49-F238E27FC236}">
                <a16:creationId xmlns:a16="http://schemas.microsoft.com/office/drawing/2014/main" id="{0C706A8E-47CC-4B3A-BD8C-762F44E76D10}"/>
              </a:ext>
            </a:extLst>
          </p:cNvPr>
          <p:cNvSpPr>
            <a:spLocks noGrp="1"/>
          </p:cNvSpPr>
          <p:nvPr>
            <p:ph type="body" sz="quarter" idx="14"/>
          </p:nvPr>
        </p:nvSpPr>
        <p:spPr>
          <a:xfrm>
            <a:off x="298450" y="362745"/>
            <a:ext cx="9480550" cy="166199"/>
          </a:xfrm>
        </p:spPr>
        <p:txBody>
          <a:bodyPr/>
          <a:lstStyle/>
          <a:p>
            <a:r>
              <a:rPr lang="fr-FR"/>
              <a:t>Les projets européens chez Vilogia</a:t>
            </a:r>
          </a:p>
        </p:txBody>
      </p:sp>
      <p:sp>
        <p:nvSpPr>
          <p:cNvPr id="2" name="Espace réservé du texte 1">
            <a:extLst>
              <a:ext uri="{FF2B5EF4-FFF2-40B4-BE49-F238E27FC236}">
                <a16:creationId xmlns:a16="http://schemas.microsoft.com/office/drawing/2014/main" id="{9C8580D9-EF22-4041-B60C-4F4BB4E68921}"/>
              </a:ext>
            </a:extLst>
          </p:cNvPr>
          <p:cNvSpPr>
            <a:spLocks noGrp="1"/>
          </p:cNvSpPr>
          <p:nvPr>
            <p:ph type="body" sz="quarter" idx="15"/>
          </p:nvPr>
        </p:nvSpPr>
        <p:spPr>
          <a:xfrm>
            <a:off x="298449" y="1368357"/>
            <a:ext cx="11277465" cy="4277581"/>
          </a:xfrm>
        </p:spPr>
        <p:txBody>
          <a:bodyPr/>
          <a:lstStyle/>
          <a:p>
            <a:r>
              <a:rPr lang="fr-FR" dirty="0"/>
              <a:t>Tous ces projets financent notre R&amp;D mais pas au-delà :</a:t>
            </a:r>
          </a:p>
          <a:p>
            <a:pPr marL="171450" indent="-171450">
              <a:buFont typeface="Wingdings" panose="05000000000000000000" pitchFamily="2" charset="2"/>
              <a:buChar char="Ø"/>
            </a:pPr>
            <a:r>
              <a:rPr lang="fr-FR" sz="1200" dirty="0">
                <a:solidFill>
                  <a:schemeClr val="tx1"/>
                </a:solidFill>
                <a:latin typeface="Source Sans Pro SemiBold" panose="020B0603030403020204" pitchFamily="34" charset="0"/>
                <a:ea typeface="Source Sans Pro SemiBold" panose="020B0603030403020204" pitchFamily="34" charset="0"/>
              </a:rPr>
              <a:t>Ce sont des projets « one shot » qui peinent par la suite à se répliquer. La massification de la construction et de la rénovation demandera un accompagnement (financier, réglementaire, de formation) sur la durée. C’est une condition nécessaire pour que les bailleurs sociaux puissent assurer un volume de production de logement abordables et de qualité.</a:t>
            </a:r>
          </a:p>
          <a:p>
            <a:r>
              <a:rPr lang="fr-FR" dirty="0"/>
              <a:t>Il faut des appels à projets moins nombreux mais mieux fléchés notamment vers le logement social :</a:t>
            </a:r>
          </a:p>
          <a:p>
            <a:pPr marL="171450" indent="-171450">
              <a:buFont typeface="Wingdings" panose="05000000000000000000" pitchFamily="2" charset="2"/>
              <a:buChar char="Ø"/>
            </a:pPr>
            <a:r>
              <a:rPr lang="fr-FR" sz="1200" dirty="0">
                <a:solidFill>
                  <a:schemeClr val="tx1"/>
                </a:solidFill>
                <a:latin typeface="Source Sans Pro SemiBold" panose="020B0603030403020204" pitchFamily="34" charset="0"/>
                <a:ea typeface="Source Sans Pro SemiBold" panose="020B0603030403020204" pitchFamily="34" charset="0"/>
              </a:rPr>
              <a:t>Il y a un grand nombre d’appels à projets avec un fort recouvrement des objectifs. Les budgets sont dispersés et ne sont pas fléchés vers le logement abordable et de qualité. Il faudrait que ces financements entrent dans le modèle économique des bailleurs sociaux., comme l’est timidement le FEDER.</a:t>
            </a:r>
            <a:endParaRPr lang="fr-FR" dirty="0"/>
          </a:p>
          <a:p>
            <a:r>
              <a:rPr lang="fr-FR" dirty="0"/>
              <a:t>L’Europe a des ambitions fortes en neutralité carbone mais les moyens ne sont pas encore en place :</a:t>
            </a:r>
          </a:p>
          <a:p>
            <a:pPr marL="171450" indent="-171450">
              <a:buFont typeface="Wingdings" panose="05000000000000000000" pitchFamily="2" charset="2"/>
              <a:buChar char="Ø"/>
            </a:pPr>
            <a:r>
              <a:rPr lang="fr-FR" sz="1200" dirty="0">
                <a:solidFill>
                  <a:schemeClr val="tx1"/>
                </a:solidFill>
                <a:latin typeface="Source Sans Pro SemiBold" panose="020B0603030403020204" pitchFamily="34" charset="0"/>
                <a:ea typeface="Source Sans Pro SemiBold" panose="020B0603030403020204" pitchFamily="34" charset="0"/>
              </a:rPr>
              <a:t>L’objectif de neutralité carbone en 2050 demande un effort considérable à la fois que les matériaux et les sources d’énergie. Les filières de production de matériaux biosourcés et les filières d’économie circulaire (recyclage, réemploi) peinent à se mettre en place. Les solutions de remplacement du gaz sont encore couteuses et peu standardisées. Les efforts pour développer la nature en ville et limiter l’artificialisation des sols doivent être accentués</a:t>
            </a:r>
          </a:p>
          <a:p>
            <a:r>
              <a:rPr lang="fr-FR" dirty="0"/>
              <a:t>Le logement social de qualité est un facteur d’équilibre des territoires et de lutte contre les inégalités socio-économiques : </a:t>
            </a:r>
          </a:p>
          <a:p>
            <a:pPr marL="171450" indent="-171450">
              <a:buFont typeface="Wingdings" panose="05000000000000000000" pitchFamily="2" charset="2"/>
              <a:buChar char="Ø"/>
            </a:pPr>
            <a:r>
              <a:rPr lang="fr-FR" sz="1200" dirty="0">
                <a:solidFill>
                  <a:schemeClr val="tx1"/>
                </a:solidFill>
                <a:latin typeface="Source Sans Pro SemiBold" panose="020B0603030403020204" pitchFamily="34" charset="0"/>
                <a:ea typeface="Source Sans Pro SemiBold" panose="020B0603030403020204" pitchFamily="34" charset="0"/>
              </a:rPr>
              <a:t>Le logement social est une vraie réponse pour les salariés pauvres. Le soutenir est la responsabilité collective de l’UE, sociale et solidaire. Avec le durcissement de la réglementation énergétique et l’augmentation inévitable des couts, l’accès au logement abordable est mis en péril. L’Europe doit accompagner le développement de quartiers vivables et durables, adaptés aux conditions climatiques et culturelles locales.</a:t>
            </a:r>
          </a:p>
        </p:txBody>
      </p:sp>
      <p:sp>
        <p:nvSpPr>
          <p:cNvPr id="8" name="Sous-titre 9">
            <a:extLst>
              <a:ext uri="{FF2B5EF4-FFF2-40B4-BE49-F238E27FC236}">
                <a16:creationId xmlns:a16="http://schemas.microsoft.com/office/drawing/2014/main" id="{B587A687-C883-463F-A56A-5001703FA6FC}"/>
              </a:ext>
            </a:extLst>
          </p:cNvPr>
          <p:cNvSpPr txBox="1">
            <a:spLocks/>
          </p:cNvSpPr>
          <p:nvPr/>
        </p:nvSpPr>
        <p:spPr>
          <a:xfrm>
            <a:off x="4932557" y="6369051"/>
            <a:ext cx="6263268" cy="701731"/>
          </a:xfrm>
          <a:prstGeom prst="rect">
            <a:avLst/>
          </a:prstGeom>
        </p:spPr>
        <p:txBody>
          <a:bodyPr/>
          <a:lstStyle>
            <a:lvl1pPr marL="0" indent="0" algn="l" defTabSz="914400" rtl="0" eaLnBrk="1" latinLnBrk="0" hangingPunct="1">
              <a:lnSpc>
                <a:spcPct val="90000"/>
              </a:lnSpc>
              <a:spcBef>
                <a:spcPts val="1000"/>
              </a:spcBef>
              <a:spcAft>
                <a:spcPts val="700"/>
              </a:spcAft>
              <a:buFont typeface="Arial" panose="020B0604020202020204" pitchFamily="34" charset="0"/>
              <a:buNone/>
              <a:defRPr sz="1500" b="1" kern="1200">
                <a:solidFill>
                  <a:schemeClr val="bg2"/>
                </a:solidFill>
                <a:latin typeface="Source Sans Pro" panose="020B0503030403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2pPr>
            <a:lvl3pPr marL="233363" indent="-233363" algn="l" defTabSz="914400" rtl="0" eaLnBrk="1" latinLnBrk="0" hangingPunct="1">
              <a:lnSpc>
                <a:spcPct val="90000"/>
              </a:lnSpc>
              <a:spcBef>
                <a:spcPts val="1900"/>
              </a:spcBef>
              <a:spcAft>
                <a:spcPts val="0"/>
              </a:spcAft>
              <a:buFontTx/>
              <a:buBlip>
                <a:blip r:embed="rId3"/>
              </a:buBlip>
              <a:defRPr sz="1300" kern="1200">
                <a:solidFill>
                  <a:schemeClr val="tx1"/>
                </a:solidFill>
                <a:latin typeface="Source Sans Pro SemiBold" panose="020B0603030403020204" pitchFamily="34" charset="0"/>
                <a:ea typeface="Source Sans Pro SemiBold" panose="020B0603030403020204" pitchFamily="34" charset="0"/>
                <a:cs typeface="+mn-cs"/>
              </a:defRPr>
            </a:lvl3pPr>
            <a:lvl4pPr marL="234000" indent="-234000" algn="l" defTabSz="914400" rtl="0" eaLnBrk="1" latinLnBrk="0" hangingPunct="1">
              <a:lnSpc>
                <a:spcPct val="90000"/>
              </a:lnSpc>
              <a:spcBef>
                <a:spcPts val="1900"/>
              </a:spcBef>
              <a:spcAft>
                <a:spcPts val="0"/>
              </a:spcAft>
              <a:buFontTx/>
              <a:buBlip>
                <a:blip r:embed="rId3"/>
              </a:buBlip>
              <a:defRPr sz="1300" kern="1200">
                <a:solidFill>
                  <a:schemeClr val="bg2"/>
                </a:solidFill>
                <a:latin typeface="Source Sans Pro SemiBold" panose="020B0603030403020204" pitchFamily="34" charset="0"/>
                <a:ea typeface="Source Sans Pro SemiBold" panose="020B0603030403020204" pitchFamily="34" charset="0"/>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spcAft>
                <a:spcPts val="0"/>
              </a:spcAft>
            </a:pPr>
            <a:r>
              <a:rPr lang="fr-FR" b="0" dirty="0"/>
              <a:t>Conférence Crise du logement abordable dans l’UE</a:t>
            </a:r>
          </a:p>
          <a:p>
            <a:pPr algn="r">
              <a:spcBef>
                <a:spcPts val="0"/>
              </a:spcBef>
              <a:spcAft>
                <a:spcPts val="0"/>
              </a:spcAft>
            </a:pPr>
            <a:r>
              <a:rPr lang="fr-FR" b="0" dirty="0"/>
              <a:t>Paris, le 7 Mars 2022</a:t>
            </a:r>
          </a:p>
        </p:txBody>
      </p:sp>
    </p:spTree>
    <p:extLst>
      <p:ext uri="{BB962C8B-B14F-4D97-AF65-F5344CB8AC3E}">
        <p14:creationId xmlns:p14="http://schemas.microsoft.com/office/powerpoint/2010/main" val="60086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E414574-B4D2-4049-AAB5-4B296AA76162}"/>
              </a:ext>
            </a:extLst>
          </p:cNvPr>
          <p:cNvSpPr>
            <a:spLocks noGrp="1"/>
          </p:cNvSpPr>
          <p:nvPr>
            <p:ph type="ctrTitle"/>
          </p:nvPr>
        </p:nvSpPr>
        <p:spPr>
          <a:xfrm>
            <a:off x="1409700" y="2757982"/>
            <a:ext cx="2733675" cy="671018"/>
          </a:xfrm>
        </p:spPr>
        <p:txBody>
          <a:bodyPr/>
          <a:lstStyle/>
          <a:p>
            <a:r>
              <a:rPr lang="fr-FR" sz="4400">
                <a:latin typeface="+mn-lt"/>
              </a:rPr>
              <a:t>Vilogia.fr</a:t>
            </a:r>
          </a:p>
        </p:txBody>
      </p:sp>
      <p:pic>
        <p:nvPicPr>
          <p:cNvPr id="5" name="Image 4">
            <a:extLst>
              <a:ext uri="{FF2B5EF4-FFF2-40B4-BE49-F238E27FC236}">
                <a16:creationId xmlns:a16="http://schemas.microsoft.com/office/drawing/2014/main" id="{45847EA1-0B1B-4A3F-828D-420AC8F8AAC2}"/>
              </a:ext>
            </a:extLst>
          </p:cNvPr>
          <p:cNvPicPr>
            <a:picLocks noChangeAspect="1"/>
          </p:cNvPicPr>
          <p:nvPr/>
        </p:nvPicPr>
        <p:blipFill>
          <a:blip r:embed="rId2"/>
          <a:stretch>
            <a:fillRect/>
          </a:stretch>
        </p:blipFill>
        <p:spPr>
          <a:xfrm>
            <a:off x="997527" y="3893641"/>
            <a:ext cx="684588" cy="670226"/>
          </a:xfrm>
          <a:prstGeom prst="rect">
            <a:avLst/>
          </a:prstGeom>
        </p:spPr>
      </p:pic>
      <p:pic>
        <p:nvPicPr>
          <p:cNvPr id="7" name="Image 6">
            <a:extLst>
              <a:ext uri="{FF2B5EF4-FFF2-40B4-BE49-F238E27FC236}">
                <a16:creationId xmlns:a16="http://schemas.microsoft.com/office/drawing/2014/main" id="{EF3CF896-82ED-4B45-A01B-0C87C9AF7432}"/>
              </a:ext>
            </a:extLst>
          </p:cNvPr>
          <p:cNvPicPr>
            <a:picLocks noChangeAspect="1"/>
          </p:cNvPicPr>
          <p:nvPr/>
        </p:nvPicPr>
        <p:blipFill>
          <a:blip r:embed="rId3"/>
          <a:stretch>
            <a:fillRect/>
          </a:stretch>
        </p:blipFill>
        <p:spPr>
          <a:xfrm>
            <a:off x="910590" y="4563867"/>
            <a:ext cx="771525" cy="709613"/>
          </a:xfrm>
          <a:prstGeom prst="rect">
            <a:avLst/>
          </a:prstGeom>
        </p:spPr>
      </p:pic>
      <p:sp>
        <p:nvSpPr>
          <p:cNvPr id="11" name="Titre 8">
            <a:extLst>
              <a:ext uri="{FF2B5EF4-FFF2-40B4-BE49-F238E27FC236}">
                <a16:creationId xmlns:a16="http://schemas.microsoft.com/office/drawing/2014/main" id="{65B1634E-16E3-4C3F-A828-4F476F325777}"/>
              </a:ext>
            </a:extLst>
          </p:cNvPr>
          <p:cNvSpPr txBox="1">
            <a:spLocks/>
          </p:cNvSpPr>
          <p:nvPr/>
        </p:nvSpPr>
        <p:spPr>
          <a:xfrm>
            <a:off x="1682115" y="4024755"/>
            <a:ext cx="3705473" cy="407997"/>
          </a:xfrm>
          <a:prstGeom prst="rect">
            <a:avLst/>
          </a:prstGeom>
        </p:spPr>
        <p:txBody>
          <a:bodyPr vert="horz" wrap="square" lIns="91440" tIns="45720" rIns="91440" bIns="45720" rtlCol="0" anchor="b">
            <a:spAutoFit/>
          </a:bodyPr>
          <a:lstStyle>
            <a:lvl1pPr algn="l" defTabSz="914400" rtl="0" eaLnBrk="1" latinLnBrk="0" hangingPunct="1">
              <a:lnSpc>
                <a:spcPct val="85000"/>
              </a:lnSpc>
              <a:spcBef>
                <a:spcPct val="0"/>
              </a:spcBef>
              <a:buNone/>
              <a:defRPr sz="5000" kern="1200">
                <a:solidFill>
                  <a:schemeClr val="tx1"/>
                </a:solidFill>
                <a:latin typeface="+mj-lt"/>
                <a:ea typeface="+mj-ea"/>
                <a:cs typeface="+mj-cs"/>
              </a:defRPr>
            </a:lvl1pPr>
          </a:lstStyle>
          <a:p>
            <a:r>
              <a:rPr lang="fr-FR" sz="2400">
                <a:latin typeface="+mn-lt"/>
              </a:rPr>
              <a:t>@VilogiaGroupe</a:t>
            </a:r>
          </a:p>
        </p:txBody>
      </p:sp>
      <p:sp>
        <p:nvSpPr>
          <p:cNvPr id="12" name="Titre 8">
            <a:extLst>
              <a:ext uri="{FF2B5EF4-FFF2-40B4-BE49-F238E27FC236}">
                <a16:creationId xmlns:a16="http://schemas.microsoft.com/office/drawing/2014/main" id="{9581F438-7CEA-47E0-A397-4BC280618404}"/>
              </a:ext>
            </a:extLst>
          </p:cNvPr>
          <p:cNvSpPr txBox="1">
            <a:spLocks/>
          </p:cNvSpPr>
          <p:nvPr/>
        </p:nvSpPr>
        <p:spPr>
          <a:xfrm>
            <a:off x="1682114" y="4714674"/>
            <a:ext cx="3705473" cy="407997"/>
          </a:xfrm>
          <a:prstGeom prst="rect">
            <a:avLst/>
          </a:prstGeom>
        </p:spPr>
        <p:txBody>
          <a:bodyPr vert="horz" wrap="square" lIns="91440" tIns="45720" rIns="91440" bIns="45720" rtlCol="0" anchor="b">
            <a:spAutoFit/>
          </a:bodyPr>
          <a:lstStyle>
            <a:lvl1pPr algn="l" defTabSz="914400" rtl="0" eaLnBrk="1" latinLnBrk="0" hangingPunct="1">
              <a:lnSpc>
                <a:spcPct val="85000"/>
              </a:lnSpc>
              <a:spcBef>
                <a:spcPct val="0"/>
              </a:spcBef>
              <a:buNone/>
              <a:defRPr sz="5000" kern="1200">
                <a:solidFill>
                  <a:schemeClr val="tx1"/>
                </a:solidFill>
                <a:latin typeface="+mj-lt"/>
                <a:ea typeface="+mj-ea"/>
                <a:cs typeface="+mj-cs"/>
              </a:defRPr>
            </a:lvl1pPr>
          </a:lstStyle>
          <a:p>
            <a:r>
              <a:rPr lang="fr-FR" sz="2400">
                <a:latin typeface="+mn-lt"/>
              </a:rPr>
              <a:t>Vilogia</a:t>
            </a:r>
          </a:p>
        </p:txBody>
      </p:sp>
    </p:spTree>
    <p:extLst>
      <p:ext uri="{BB962C8B-B14F-4D97-AF65-F5344CB8AC3E}">
        <p14:creationId xmlns:p14="http://schemas.microsoft.com/office/powerpoint/2010/main" val="1675886114"/>
      </p:ext>
    </p:extLst>
  </p:cSld>
  <p:clrMapOvr>
    <a:masterClrMapping/>
  </p:clrMapOvr>
</p:sld>
</file>

<file path=ppt/theme/theme1.xml><?xml version="1.0" encoding="utf-8"?>
<a:theme xmlns:a="http://schemas.openxmlformats.org/drawingml/2006/main" name="Thème Office">
  <a:themeElements>
    <a:clrScheme name="Vilogia">
      <a:dk1>
        <a:srgbClr val="485156"/>
      </a:dk1>
      <a:lt1>
        <a:sysClr val="window" lastClr="FFFFFF"/>
      </a:lt1>
      <a:dk2>
        <a:srgbClr val="E73331"/>
      </a:dk2>
      <a:lt2>
        <a:srgbClr val="00AFA0"/>
      </a:lt2>
      <a:accent1>
        <a:srgbClr val="BCCF00"/>
      </a:accent1>
      <a:accent2>
        <a:srgbClr val="F57800"/>
      </a:accent2>
      <a:accent3>
        <a:srgbClr val="6E3CA5"/>
      </a:accent3>
      <a:accent4>
        <a:srgbClr val="32A0E6"/>
      </a:accent4>
      <a:accent5>
        <a:srgbClr val="38FF00"/>
      </a:accent5>
      <a:accent6>
        <a:srgbClr val="485156"/>
      </a:accent6>
      <a:hlink>
        <a:srgbClr val="485156"/>
      </a:hlink>
      <a:folHlink>
        <a:srgbClr val="485156"/>
      </a:folHlink>
    </a:clrScheme>
    <a:fontScheme name="Vilogia">
      <a:majorFont>
        <a:latin typeface="Source Serif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4"/>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ee34925-a55e-4fd1-8b15-7150df115edd">
      <UserInfo>
        <DisplayName>Fanny HERINGUEZ</DisplayName>
        <AccountId>11498</AccountId>
        <AccountType/>
      </UserInfo>
      <UserInfo>
        <DisplayName>Ameline COURTOIS</DisplayName>
        <AccountId>11316</AccountId>
        <AccountType/>
      </UserInfo>
      <UserInfo>
        <DisplayName>Anne-Flore Thibeau</DisplayName>
        <AccountId>11599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9CA03B9216D940AF613694DB0CD02B" ma:contentTypeVersion="13" ma:contentTypeDescription="Crée un document." ma:contentTypeScope="" ma:versionID="e993472473b8d2d61ca91d185bdb7379">
  <xsd:schema xmlns:xsd="http://www.w3.org/2001/XMLSchema" xmlns:xs="http://www.w3.org/2001/XMLSchema" xmlns:p="http://schemas.microsoft.com/office/2006/metadata/properties" xmlns:ns2="eec62069-f6af-438a-ab56-84445f8b9dda" xmlns:ns3="6ee34925-a55e-4fd1-8b15-7150df115edd" targetNamespace="http://schemas.microsoft.com/office/2006/metadata/properties" ma:root="true" ma:fieldsID="1d4518da69b42bafed7dff9954fcd01a" ns2:_="" ns3:_="">
    <xsd:import namespace="eec62069-f6af-438a-ab56-84445f8b9dda"/>
    <xsd:import namespace="6ee34925-a55e-4fd1-8b15-7150df115e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62069-f6af-438a-ab56-84445f8b9d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ee34925-a55e-4fd1-8b15-7150df115ed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66A7C4-E57A-4A1A-9A7B-9CE2380485F9}">
  <ds:schemaRefs>
    <ds:schemaRef ds:uri="eec62069-f6af-438a-ab56-84445f8b9dda"/>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terms/"/>
    <ds:schemaRef ds:uri="http://purl.org/dc/dcmitype/"/>
    <ds:schemaRef ds:uri="6ee34925-a55e-4fd1-8b15-7150df115ed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4062870-1945-4BF1-9BA7-5AF3875FD9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62069-f6af-438a-ab56-84445f8b9dda"/>
    <ds:schemaRef ds:uri="6ee34925-a55e-4fd1-8b15-7150df115e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41D3B4-E1C1-44B5-8BC5-5E3BA1C07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1638</TotalTime>
  <Words>1253</Words>
  <Application>Microsoft Office PowerPoint</Application>
  <PresentationFormat>Grand écran</PresentationFormat>
  <Paragraphs>105</Paragraphs>
  <Slides>7</Slides>
  <Notes>3</Notes>
  <HiddenSlides>0</HiddenSlides>
  <MMClips>0</MMClips>
  <ScaleCrop>false</ScaleCrop>
  <HeadingPairs>
    <vt:vector size="6" baseType="variant">
      <vt:variant>
        <vt:lpstr>Polices utilisées</vt:lpstr>
      </vt:variant>
      <vt:variant>
        <vt:i4>9</vt:i4>
      </vt:variant>
      <vt:variant>
        <vt:lpstr>Thème</vt:lpstr>
      </vt:variant>
      <vt:variant>
        <vt:i4>4</vt:i4>
      </vt:variant>
      <vt:variant>
        <vt:lpstr>Titres des diapositives</vt:lpstr>
      </vt:variant>
      <vt:variant>
        <vt:i4>7</vt:i4>
      </vt:variant>
    </vt:vector>
  </HeadingPairs>
  <TitlesOfParts>
    <vt:vector size="20" baseType="lpstr">
      <vt:lpstr>Arial</vt:lpstr>
      <vt:lpstr>Calibri</vt:lpstr>
      <vt:lpstr>Calibri Light</vt:lpstr>
      <vt:lpstr>Source Sans Pro</vt:lpstr>
      <vt:lpstr>Source Sans Pro Light</vt:lpstr>
      <vt:lpstr>Source Sans Pro SemiBold</vt:lpstr>
      <vt:lpstr>Source Serif Pro</vt:lpstr>
      <vt:lpstr>Source Serif Pro Black</vt:lpstr>
      <vt:lpstr>Wingdings</vt:lpstr>
      <vt:lpstr>Thème Office</vt:lpstr>
      <vt:lpstr>1_Conception personnalisée</vt:lpstr>
      <vt:lpstr>2_Conception personnalisée</vt:lpstr>
      <vt:lpstr>Conception personnalisée</vt:lpstr>
      <vt:lpstr>Les projets européens chez Vilogia</vt:lpstr>
      <vt:lpstr>Présentation PowerPoint</vt:lpstr>
      <vt:lpstr>Présentation PowerPoint</vt:lpstr>
      <vt:lpstr>Présentation PowerPoint</vt:lpstr>
      <vt:lpstr>Présentation PowerPoint</vt:lpstr>
      <vt:lpstr>Présentation PowerPoint</vt:lpstr>
      <vt:lpstr>Vilogia.fr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Quentin Gaildry</dc:creator>
  <cp:lastModifiedBy>Laurent GHEKIERE</cp:lastModifiedBy>
  <cp:revision>5</cp:revision>
  <dcterms:created xsi:type="dcterms:W3CDTF">2020-12-14T08:01:42Z</dcterms:created>
  <dcterms:modified xsi:type="dcterms:W3CDTF">2022-03-06T16:44:20Z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0x0101000A9CA03B9216D940AF613694DB0CD02B</vt:lpwstr>
  </property>
</Properties>
</file>